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9" r:id="rId5"/>
    <p:sldId id="260" r:id="rId6"/>
    <p:sldId id="295" r:id="rId7"/>
    <p:sldId id="261" r:id="rId8"/>
    <p:sldId id="311" r:id="rId9"/>
    <p:sldId id="467" r:id="rId10"/>
    <p:sldId id="312" r:id="rId11"/>
    <p:sldId id="313" r:id="rId12"/>
    <p:sldId id="456" r:id="rId13"/>
    <p:sldId id="462" r:id="rId14"/>
    <p:sldId id="309" r:id="rId15"/>
    <p:sldId id="310" r:id="rId16"/>
    <p:sldId id="460" r:id="rId17"/>
    <p:sldId id="455" r:id="rId18"/>
    <p:sldId id="458" r:id="rId19"/>
    <p:sldId id="412" r:id="rId20"/>
    <p:sldId id="448" r:id="rId21"/>
    <p:sldId id="449" r:id="rId22"/>
    <p:sldId id="450" r:id="rId23"/>
    <p:sldId id="453" r:id="rId24"/>
    <p:sldId id="454" r:id="rId25"/>
    <p:sldId id="267" r:id="rId26"/>
    <p:sldId id="262" r:id="rId27"/>
    <p:sldId id="457" r:id="rId28"/>
    <p:sldId id="459" r:id="rId29"/>
    <p:sldId id="463" r:id="rId30"/>
    <p:sldId id="464" r:id="rId31"/>
    <p:sldId id="465" r:id="rId32"/>
    <p:sldId id="466" r:id="rId33"/>
    <p:sldId id="4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75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72178-1310-4B4B-B1C0-B53ECE7B2AC8}" v="313" dt="2023-11-16T17:22:15.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0" autoAdjust="0"/>
  </p:normalViewPr>
  <p:slideViewPr>
    <p:cSldViewPr snapToGrid="0">
      <p:cViewPr varScale="1">
        <p:scale>
          <a:sx n="90" d="100"/>
          <a:sy n="90" d="100"/>
        </p:scale>
        <p:origin x="127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Connop Price" userId="ea711ac0-f331-4177-8840-0e7573b0f062" providerId="ADAL" clId="{18D5AB94-6B2E-4AE7-9BD7-78FC38B2CE30}"/>
    <pc:docChg chg="undo custSel addSld delSld modSld sldOrd">
      <pc:chgData name="Rebecca Connop Price" userId="ea711ac0-f331-4177-8840-0e7573b0f062" providerId="ADAL" clId="{18D5AB94-6B2E-4AE7-9BD7-78FC38B2CE30}" dt="2023-10-26T18:51:17.043" v="5737" actId="20577"/>
      <pc:docMkLst>
        <pc:docMk/>
      </pc:docMkLst>
      <pc:sldChg chg="modSp mod">
        <pc:chgData name="Rebecca Connop Price" userId="ea711ac0-f331-4177-8840-0e7573b0f062" providerId="ADAL" clId="{18D5AB94-6B2E-4AE7-9BD7-78FC38B2CE30}" dt="2023-10-26T17:01:54.557" v="362" actId="255"/>
        <pc:sldMkLst>
          <pc:docMk/>
          <pc:sldMk cId="3818578522" sldId="259"/>
        </pc:sldMkLst>
        <pc:spChg chg="mod">
          <ac:chgData name="Rebecca Connop Price" userId="ea711ac0-f331-4177-8840-0e7573b0f062" providerId="ADAL" clId="{18D5AB94-6B2E-4AE7-9BD7-78FC38B2CE30}" dt="2023-10-26T17:01:54.557" v="362" actId="255"/>
          <ac:spMkLst>
            <pc:docMk/>
            <pc:sldMk cId="3818578522" sldId="259"/>
            <ac:spMk id="2" creationId="{BF324F4A-2805-FEC2-90C1-582B52F0F27C}"/>
          </ac:spMkLst>
        </pc:spChg>
        <pc:spChg chg="mod">
          <ac:chgData name="Rebecca Connop Price" userId="ea711ac0-f331-4177-8840-0e7573b0f062" providerId="ADAL" clId="{18D5AB94-6B2E-4AE7-9BD7-78FC38B2CE30}" dt="2023-10-26T16:32:11.126" v="49" actId="20577"/>
          <ac:spMkLst>
            <pc:docMk/>
            <pc:sldMk cId="3818578522" sldId="259"/>
            <ac:spMk id="3" creationId="{6A916297-9CE8-6177-0683-76E4B197CF76}"/>
          </ac:spMkLst>
        </pc:spChg>
      </pc:sldChg>
      <pc:sldChg chg="addSp delSp modSp mod">
        <pc:chgData name="Rebecca Connop Price" userId="ea711ac0-f331-4177-8840-0e7573b0f062" providerId="ADAL" clId="{18D5AB94-6B2E-4AE7-9BD7-78FC38B2CE30}" dt="2023-10-26T16:47:11.052" v="360" actId="313"/>
        <pc:sldMkLst>
          <pc:docMk/>
          <pc:sldMk cId="320447105" sldId="260"/>
        </pc:sldMkLst>
        <pc:spChg chg="add del">
          <ac:chgData name="Rebecca Connop Price" userId="ea711ac0-f331-4177-8840-0e7573b0f062" providerId="ADAL" clId="{18D5AB94-6B2E-4AE7-9BD7-78FC38B2CE30}" dt="2023-10-26T16:44:25.341" v="121" actId="931"/>
          <ac:spMkLst>
            <pc:docMk/>
            <pc:sldMk cId="320447105" sldId="260"/>
            <ac:spMk id="3" creationId="{1140D72E-D1CC-FC53-6E31-E455A4C9B90E}"/>
          </ac:spMkLst>
        </pc:spChg>
        <pc:spChg chg="add mod">
          <ac:chgData name="Rebecca Connop Price" userId="ea711ac0-f331-4177-8840-0e7573b0f062" providerId="ADAL" clId="{18D5AB94-6B2E-4AE7-9BD7-78FC38B2CE30}" dt="2023-10-26T16:47:11.052" v="360" actId="313"/>
          <ac:spMkLst>
            <pc:docMk/>
            <pc:sldMk cId="320447105" sldId="260"/>
            <ac:spMk id="5" creationId="{AB7EA481-40CF-7558-0F7B-A965211AACDC}"/>
          </ac:spMkLst>
        </pc:spChg>
        <pc:picChg chg="add del mod modCrop">
          <ac:chgData name="Rebecca Connop Price" userId="ea711ac0-f331-4177-8840-0e7573b0f062" providerId="ADAL" clId="{18D5AB94-6B2E-4AE7-9BD7-78FC38B2CE30}" dt="2023-10-26T16:43:58.410" v="118" actId="931"/>
          <ac:picMkLst>
            <pc:docMk/>
            <pc:sldMk cId="320447105" sldId="260"/>
            <ac:picMk id="4" creationId="{ED8EDE3F-1E94-5206-C7B2-947485D870C1}"/>
          </ac:picMkLst>
        </pc:picChg>
        <pc:picChg chg="add mod modCrop">
          <ac:chgData name="Rebecca Connop Price" userId="ea711ac0-f331-4177-8840-0e7573b0f062" providerId="ADAL" clId="{18D5AB94-6B2E-4AE7-9BD7-78FC38B2CE30}" dt="2023-10-26T16:44:36.789" v="123" actId="18131"/>
          <ac:picMkLst>
            <pc:docMk/>
            <pc:sldMk cId="320447105" sldId="260"/>
            <ac:picMk id="7" creationId="{38B34F89-0215-3971-FE8A-E1170461CF43}"/>
          </ac:picMkLst>
        </pc:picChg>
      </pc:sldChg>
      <pc:sldChg chg="addSp delSp modSp mod ord modClrScheme chgLayout">
        <pc:chgData name="Rebecca Connop Price" userId="ea711ac0-f331-4177-8840-0e7573b0f062" providerId="ADAL" clId="{18D5AB94-6B2E-4AE7-9BD7-78FC38B2CE30}" dt="2023-10-26T17:22:10.426" v="1573" actId="1076"/>
        <pc:sldMkLst>
          <pc:docMk/>
          <pc:sldMk cId="537776250" sldId="261"/>
        </pc:sldMkLst>
        <pc:spChg chg="del">
          <ac:chgData name="Rebecca Connop Price" userId="ea711ac0-f331-4177-8840-0e7573b0f062" providerId="ADAL" clId="{18D5AB94-6B2E-4AE7-9BD7-78FC38B2CE30}" dt="2023-10-26T17:07:43.986" v="367" actId="700"/>
          <ac:spMkLst>
            <pc:docMk/>
            <pc:sldMk cId="537776250" sldId="261"/>
            <ac:spMk id="2" creationId="{8E00C4BE-9A30-4A5A-B323-AF498A249D70}"/>
          </ac:spMkLst>
        </pc:spChg>
        <pc:spChg chg="del">
          <ac:chgData name="Rebecca Connop Price" userId="ea711ac0-f331-4177-8840-0e7573b0f062" providerId="ADAL" clId="{18D5AB94-6B2E-4AE7-9BD7-78FC38B2CE30}" dt="2023-10-26T17:07:43.986" v="367" actId="700"/>
          <ac:spMkLst>
            <pc:docMk/>
            <pc:sldMk cId="537776250" sldId="261"/>
            <ac:spMk id="3" creationId="{BA6D94C4-3DE2-6FE8-E74D-3F8346D6B233}"/>
          </ac:spMkLst>
        </pc:spChg>
        <pc:spChg chg="add del mod">
          <ac:chgData name="Rebecca Connop Price" userId="ea711ac0-f331-4177-8840-0e7573b0f062" providerId="ADAL" clId="{18D5AB94-6B2E-4AE7-9BD7-78FC38B2CE30}" dt="2023-10-26T17:10:12.019" v="386" actId="21"/>
          <ac:spMkLst>
            <pc:docMk/>
            <pc:sldMk cId="537776250" sldId="261"/>
            <ac:spMk id="13" creationId="{6C3F90A0-C70C-9A36-8C5F-05574E3985CB}"/>
          </ac:spMkLst>
        </pc:spChg>
        <pc:spChg chg="add del mod">
          <ac:chgData name="Rebecca Connop Price" userId="ea711ac0-f331-4177-8840-0e7573b0f062" providerId="ADAL" clId="{18D5AB94-6B2E-4AE7-9BD7-78FC38B2CE30}" dt="2023-10-26T17:16:21.580" v="1073" actId="478"/>
          <ac:spMkLst>
            <pc:docMk/>
            <pc:sldMk cId="537776250" sldId="261"/>
            <ac:spMk id="23" creationId="{62514E52-0AC1-35FF-E769-0033CED1DB56}"/>
          </ac:spMkLst>
        </pc:spChg>
        <pc:spChg chg="add mod">
          <ac:chgData name="Rebecca Connop Price" userId="ea711ac0-f331-4177-8840-0e7573b0f062" providerId="ADAL" clId="{18D5AB94-6B2E-4AE7-9BD7-78FC38B2CE30}" dt="2023-10-26T17:22:10.426" v="1573" actId="1076"/>
          <ac:spMkLst>
            <pc:docMk/>
            <pc:sldMk cId="537776250" sldId="261"/>
            <ac:spMk id="24" creationId="{F1A6B1EB-7EDE-660D-407F-3D91E8977CB3}"/>
          </ac:spMkLst>
        </pc:spChg>
        <pc:spChg chg="add del mod ord">
          <ac:chgData name="Rebecca Connop Price" userId="ea711ac0-f331-4177-8840-0e7573b0f062" providerId="ADAL" clId="{18D5AB94-6B2E-4AE7-9BD7-78FC38B2CE30}" dt="2023-10-26T17:16:13.940" v="1071" actId="478"/>
          <ac:spMkLst>
            <pc:docMk/>
            <pc:sldMk cId="537776250" sldId="261"/>
            <ac:spMk id="25" creationId="{D74847BF-E44C-12EB-3600-2F8D9F415F70}"/>
          </ac:spMkLst>
        </pc:spChg>
        <pc:spChg chg="add mod">
          <ac:chgData name="Rebecca Connop Price" userId="ea711ac0-f331-4177-8840-0e7573b0f062" providerId="ADAL" clId="{18D5AB94-6B2E-4AE7-9BD7-78FC38B2CE30}" dt="2023-10-26T17:16:57.339" v="1109" actId="14100"/>
          <ac:spMkLst>
            <pc:docMk/>
            <pc:sldMk cId="537776250" sldId="261"/>
            <ac:spMk id="27" creationId="{55F36890-E3B0-FA3F-6114-B48D44726823}"/>
          </ac:spMkLst>
        </pc:spChg>
        <pc:picChg chg="add mod">
          <ac:chgData name="Rebecca Connop Price" userId="ea711ac0-f331-4177-8840-0e7573b0f062" providerId="ADAL" clId="{18D5AB94-6B2E-4AE7-9BD7-78FC38B2CE30}" dt="2023-10-26T17:09:37.501" v="368"/>
          <ac:picMkLst>
            <pc:docMk/>
            <pc:sldMk cId="537776250" sldId="261"/>
            <ac:picMk id="4" creationId="{8277B266-0F5D-5075-AACE-20FC3F90195F}"/>
          </ac:picMkLst>
        </pc:picChg>
        <pc:picChg chg="add mod">
          <ac:chgData name="Rebecca Connop Price" userId="ea711ac0-f331-4177-8840-0e7573b0f062" providerId="ADAL" clId="{18D5AB94-6B2E-4AE7-9BD7-78FC38B2CE30}" dt="2023-10-26T17:09:37.501" v="368"/>
          <ac:picMkLst>
            <pc:docMk/>
            <pc:sldMk cId="537776250" sldId="261"/>
            <ac:picMk id="6" creationId="{3E7893B8-788D-3D03-124E-D7B8A927E4BD}"/>
          </ac:picMkLst>
        </pc:picChg>
        <pc:picChg chg="add mod">
          <ac:chgData name="Rebecca Connop Price" userId="ea711ac0-f331-4177-8840-0e7573b0f062" providerId="ADAL" clId="{18D5AB94-6B2E-4AE7-9BD7-78FC38B2CE30}" dt="2023-10-26T17:09:37.501" v="368"/>
          <ac:picMkLst>
            <pc:docMk/>
            <pc:sldMk cId="537776250" sldId="261"/>
            <ac:picMk id="7" creationId="{C4EE6864-056D-66BE-D257-1A45748C0B19}"/>
          </ac:picMkLst>
        </pc:picChg>
        <pc:picChg chg="add mod">
          <ac:chgData name="Rebecca Connop Price" userId="ea711ac0-f331-4177-8840-0e7573b0f062" providerId="ADAL" clId="{18D5AB94-6B2E-4AE7-9BD7-78FC38B2CE30}" dt="2023-10-26T17:09:37.501" v="368"/>
          <ac:picMkLst>
            <pc:docMk/>
            <pc:sldMk cId="537776250" sldId="261"/>
            <ac:picMk id="8" creationId="{3B8306C2-CC6C-4615-8A42-CEBBCAB62F3E}"/>
          </ac:picMkLst>
        </pc:picChg>
        <pc:picChg chg="add mod">
          <ac:chgData name="Rebecca Connop Price" userId="ea711ac0-f331-4177-8840-0e7573b0f062" providerId="ADAL" clId="{18D5AB94-6B2E-4AE7-9BD7-78FC38B2CE30}" dt="2023-10-26T17:09:37.501" v="368"/>
          <ac:picMkLst>
            <pc:docMk/>
            <pc:sldMk cId="537776250" sldId="261"/>
            <ac:picMk id="9" creationId="{070B69E9-8988-0B9A-F489-95C3C708F5B7}"/>
          </ac:picMkLst>
        </pc:picChg>
        <pc:picChg chg="add mod">
          <ac:chgData name="Rebecca Connop Price" userId="ea711ac0-f331-4177-8840-0e7573b0f062" providerId="ADAL" clId="{18D5AB94-6B2E-4AE7-9BD7-78FC38B2CE30}" dt="2023-10-26T17:09:37.501" v="368"/>
          <ac:picMkLst>
            <pc:docMk/>
            <pc:sldMk cId="537776250" sldId="261"/>
            <ac:picMk id="10" creationId="{A1359B42-ED04-9D7A-C91A-6EF0AF6827B7}"/>
          </ac:picMkLst>
        </pc:picChg>
        <pc:picChg chg="add del mod">
          <ac:chgData name="Rebecca Connop Price" userId="ea711ac0-f331-4177-8840-0e7573b0f062" providerId="ADAL" clId="{18D5AB94-6B2E-4AE7-9BD7-78FC38B2CE30}" dt="2023-10-26T17:10:12.019" v="386" actId="21"/>
          <ac:picMkLst>
            <pc:docMk/>
            <pc:sldMk cId="537776250" sldId="261"/>
            <ac:picMk id="11" creationId="{D3027F6F-A378-0FE1-29B3-49930AD25CAD}"/>
          </ac:picMkLst>
        </pc:picChg>
        <pc:picChg chg="add mod">
          <ac:chgData name="Rebecca Connop Price" userId="ea711ac0-f331-4177-8840-0e7573b0f062" providerId="ADAL" clId="{18D5AB94-6B2E-4AE7-9BD7-78FC38B2CE30}" dt="2023-10-26T17:09:37.501" v="368"/>
          <ac:picMkLst>
            <pc:docMk/>
            <pc:sldMk cId="537776250" sldId="261"/>
            <ac:picMk id="12" creationId="{8C74C417-0675-8AA1-E37F-0E0AF0662A76}"/>
          </ac:picMkLst>
        </pc:picChg>
        <pc:picChg chg="add mod">
          <ac:chgData name="Rebecca Connop Price" userId="ea711ac0-f331-4177-8840-0e7573b0f062" providerId="ADAL" clId="{18D5AB94-6B2E-4AE7-9BD7-78FC38B2CE30}" dt="2023-10-26T17:09:37.501" v="368"/>
          <ac:picMkLst>
            <pc:docMk/>
            <pc:sldMk cId="537776250" sldId="261"/>
            <ac:picMk id="18" creationId="{A7A3B82D-67B8-F4E1-994B-FC2312B3B549}"/>
          </ac:picMkLst>
        </pc:picChg>
        <pc:picChg chg="add del mod">
          <ac:chgData name="Rebecca Connop Price" userId="ea711ac0-f331-4177-8840-0e7573b0f062" providerId="ADAL" clId="{18D5AB94-6B2E-4AE7-9BD7-78FC38B2CE30}" dt="2023-10-26T17:10:12.019" v="386" actId="21"/>
          <ac:picMkLst>
            <pc:docMk/>
            <pc:sldMk cId="537776250" sldId="261"/>
            <ac:picMk id="19" creationId="{B0EDE472-34DE-5F65-4E8A-4C5202BF2E34}"/>
          </ac:picMkLst>
        </pc:picChg>
        <pc:picChg chg="add del mod">
          <ac:chgData name="Rebecca Connop Price" userId="ea711ac0-f331-4177-8840-0e7573b0f062" providerId="ADAL" clId="{18D5AB94-6B2E-4AE7-9BD7-78FC38B2CE30}" dt="2023-10-26T17:10:12.019" v="386" actId="21"/>
          <ac:picMkLst>
            <pc:docMk/>
            <pc:sldMk cId="537776250" sldId="261"/>
            <ac:picMk id="20" creationId="{34B6B0F6-E98B-3B54-7DC0-DDA8C764A16A}"/>
          </ac:picMkLst>
        </pc:picChg>
        <pc:picChg chg="add del mod">
          <ac:chgData name="Rebecca Connop Price" userId="ea711ac0-f331-4177-8840-0e7573b0f062" providerId="ADAL" clId="{18D5AB94-6B2E-4AE7-9BD7-78FC38B2CE30}" dt="2023-10-26T17:10:12.019" v="386" actId="21"/>
          <ac:picMkLst>
            <pc:docMk/>
            <pc:sldMk cId="537776250" sldId="261"/>
            <ac:picMk id="21" creationId="{AD1CB47B-F39F-F5C9-84B2-97FC8B7AC81A}"/>
          </ac:picMkLst>
        </pc:picChg>
        <pc:picChg chg="add del mod">
          <ac:chgData name="Rebecca Connop Price" userId="ea711ac0-f331-4177-8840-0e7573b0f062" providerId="ADAL" clId="{18D5AB94-6B2E-4AE7-9BD7-78FC38B2CE30}" dt="2023-10-26T17:10:12.019" v="386" actId="21"/>
          <ac:picMkLst>
            <pc:docMk/>
            <pc:sldMk cId="537776250" sldId="261"/>
            <ac:picMk id="22" creationId="{E70150E7-D415-F6BF-0C2E-7C6A6E58C1C6}"/>
          </ac:picMkLst>
        </pc:picChg>
        <pc:cxnChg chg="add mod">
          <ac:chgData name="Rebecca Connop Price" userId="ea711ac0-f331-4177-8840-0e7573b0f062" providerId="ADAL" clId="{18D5AB94-6B2E-4AE7-9BD7-78FC38B2CE30}" dt="2023-10-26T17:09:37.501" v="368"/>
          <ac:cxnSpMkLst>
            <pc:docMk/>
            <pc:sldMk cId="537776250" sldId="261"/>
            <ac:cxnSpMk id="5" creationId="{40D8DCF0-2ECD-23D3-DED9-1D4C914CB6B8}"/>
          </ac:cxnSpMkLst>
        </pc:cxnChg>
        <pc:cxnChg chg="add del mod">
          <ac:chgData name="Rebecca Connop Price" userId="ea711ac0-f331-4177-8840-0e7573b0f062" providerId="ADAL" clId="{18D5AB94-6B2E-4AE7-9BD7-78FC38B2CE30}" dt="2023-10-26T17:10:12.019" v="386" actId="21"/>
          <ac:cxnSpMkLst>
            <pc:docMk/>
            <pc:sldMk cId="537776250" sldId="261"/>
            <ac:cxnSpMk id="14" creationId="{47267B7B-5280-438C-6E17-5977735A9222}"/>
          </ac:cxnSpMkLst>
        </pc:cxnChg>
        <pc:cxnChg chg="add del mod">
          <ac:chgData name="Rebecca Connop Price" userId="ea711ac0-f331-4177-8840-0e7573b0f062" providerId="ADAL" clId="{18D5AB94-6B2E-4AE7-9BD7-78FC38B2CE30}" dt="2023-10-26T17:10:12.019" v="386" actId="21"/>
          <ac:cxnSpMkLst>
            <pc:docMk/>
            <pc:sldMk cId="537776250" sldId="261"/>
            <ac:cxnSpMk id="15" creationId="{BFE8AFEF-D821-7A5F-0876-2AA64D1159E8}"/>
          </ac:cxnSpMkLst>
        </pc:cxnChg>
        <pc:cxnChg chg="add del mod">
          <ac:chgData name="Rebecca Connop Price" userId="ea711ac0-f331-4177-8840-0e7573b0f062" providerId="ADAL" clId="{18D5AB94-6B2E-4AE7-9BD7-78FC38B2CE30}" dt="2023-10-26T17:10:12.019" v="386" actId="21"/>
          <ac:cxnSpMkLst>
            <pc:docMk/>
            <pc:sldMk cId="537776250" sldId="261"/>
            <ac:cxnSpMk id="16" creationId="{3F73EFC0-E1CB-E1C7-C106-1A9AEA245E86}"/>
          </ac:cxnSpMkLst>
        </pc:cxnChg>
        <pc:cxnChg chg="add del mod">
          <ac:chgData name="Rebecca Connop Price" userId="ea711ac0-f331-4177-8840-0e7573b0f062" providerId="ADAL" clId="{18D5AB94-6B2E-4AE7-9BD7-78FC38B2CE30}" dt="2023-10-26T17:10:12.019" v="386" actId="21"/>
          <ac:cxnSpMkLst>
            <pc:docMk/>
            <pc:sldMk cId="537776250" sldId="261"/>
            <ac:cxnSpMk id="17" creationId="{4ABCB336-84B4-3BD3-9020-CEAAC2C740FE}"/>
          </ac:cxnSpMkLst>
        </pc:cxnChg>
      </pc:sldChg>
      <pc:sldChg chg="addSp delSp modSp mod ord">
        <pc:chgData name="Rebecca Connop Price" userId="ea711ac0-f331-4177-8840-0e7573b0f062" providerId="ADAL" clId="{18D5AB94-6B2E-4AE7-9BD7-78FC38B2CE30}" dt="2023-10-26T18:34:25.837" v="4623" actId="14100"/>
        <pc:sldMkLst>
          <pc:docMk/>
          <pc:sldMk cId="703647109" sldId="262"/>
        </pc:sldMkLst>
        <pc:spChg chg="mod">
          <ac:chgData name="Rebecca Connop Price" userId="ea711ac0-f331-4177-8840-0e7573b0f062" providerId="ADAL" clId="{18D5AB94-6B2E-4AE7-9BD7-78FC38B2CE30}" dt="2023-10-26T18:33:48.355" v="4616" actId="6549"/>
          <ac:spMkLst>
            <pc:docMk/>
            <pc:sldMk cId="703647109" sldId="262"/>
            <ac:spMk id="2" creationId="{D0AC9D60-3111-5E4A-ABCB-E6EDD8F64427}"/>
          </ac:spMkLst>
        </pc:spChg>
        <pc:spChg chg="del">
          <ac:chgData name="Rebecca Connop Price" userId="ea711ac0-f331-4177-8840-0e7573b0f062" providerId="ADAL" clId="{18D5AB94-6B2E-4AE7-9BD7-78FC38B2CE30}" dt="2023-10-26T16:34:04.291" v="52"/>
          <ac:spMkLst>
            <pc:docMk/>
            <pc:sldMk cId="703647109" sldId="262"/>
            <ac:spMk id="3" creationId="{874245E6-923D-74C9-6945-8C5011F41680}"/>
          </ac:spMkLst>
        </pc:spChg>
        <pc:spChg chg="add del mod">
          <ac:chgData name="Rebecca Connop Price" userId="ea711ac0-f331-4177-8840-0e7573b0f062" providerId="ADAL" clId="{18D5AB94-6B2E-4AE7-9BD7-78FC38B2CE30}" dt="2023-10-26T18:33:01.386" v="4594" actId="20577"/>
          <ac:spMkLst>
            <pc:docMk/>
            <pc:sldMk cId="703647109" sldId="262"/>
            <ac:spMk id="4" creationId="{9424A2F1-6A15-8CC2-8764-B8A27D0369C4}"/>
          </ac:spMkLst>
        </pc:spChg>
        <pc:picChg chg="add mod">
          <ac:chgData name="Rebecca Connop Price" userId="ea711ac0-f331-4177-8840-0e7573b0f062" providerId="ADAL" clId="{18D5AB94-6B2E-4AE7-9BD7-78FC38B2CE30}" dt="2023-10-26T16:34:04.291" v="52"/>
          <ac:picMkLst>
            <pc:docMk/>
            <pc:sldMk cId="703647109" sldId="262"/>
            <ac:picMk id="5" creationId="{6CB80E56-CA14-4F4B-B8E3-0C9439FD82EE}"/>
          </ac:picMkLst>
        </pc:picChg>
        <pc:picChg chg="add mod">
          <ac:chgData name="Rebecca Connop Price" userId="ea711ac0-f331-4177-8840-0e7573b0f062" providerId="ADAL" clId="{18D5AB94-6B2E-4AE7-9BD7-78FC38B2CE30}" dt="2023-10-26T18:34:25.837" v="4623" actId="14100"/>
          <ac:picMkLst>
            <pc:docMk/>
            <pc:sldMk cId="703647109" sldId="262"/>
            <ac:picMk id="6" creationId="{F06F2A74-76FB-40AF-AB75-6221D2941637}"/>
          </ac:picMkLst>
        </pc:picChg>
      </pc:sldChg>
      <pc:sldChg chg="del ord">
        <pc:chgData name="Rebecca Connop Price" userId="ea711ac0-f331-4177-8840-0e7573b0f062" providerId="ADAL" clId="{18D5AB94-6B2E-4AE7-9BD7-78FC38B2CE30}" dt="2023-10-26T18:12:54.370" v="3853" actId="47"/>
        <pc:sldMkLst>
          <pc:docMk/>
          <pc:sldMk cId="317959241" sldId="264"/>
        </pc:sldMkLst>
      </pc:sldChg>
      <pc:sldChg chg="del ord">
        <pc:chgData name="Rebecca Connop Price" userId="ea711ac0-f331-4177-8840-0e7573b0f062" providerId="ADAL" clId="{18D5AB94-6B2E-4AE7-9BD7-78FC38B2CE30}" dt="2023-10-26T18:12:55.338" v="3854" actId="47"/>
        <pc:sldMkLst>
          <pc:docMk/>
          <pc:sldMk cId="2831482383" sldId="265"/>
        </pc:sldMkLst>
      </pc:sldChg>
      <pc:sldChg chg="del ord">
        <pc:chgData name="Rebecca Connop Price" userId="ea711ac0-f331-4177-8840-0e7573b0f062" providerId="ADAL" clId="{18D5AB94-6B2E-4AE7-9BD7-78FC38B2CE30}" dt="2023-10-26T18:12:52.661" v="3852" actId="47"/>
        <pc:sldMkLst>
          <pc:docMk/>
          <pc:sldMk cId="2347344463" sldId="266"/>
        </pc:sldMkLst>
      </pc:sldChg>
      <pc:sldChg chg="addSp delSp modSp mod">
        <pc:chgData name="Rebecca Connop Price" userId="ea711ac0-f331-4177-8840-0e7573b0f062" providerId="ADAL" clId="{18D5AB94-6B2E-4AE7-9BD7-78FC38B2CE30}" dt="2023-10-26T18:38:31.940" v="4669" actId="20577"/>
        <pc:sldMkLst>
          <pc:docMk/>
          <pc:sldMk cId="153433808" sldId="267"/>
        </pc:sldMkLst>
        <pc:spChg chg="mod">
          <ac:chgData name="Rebecca Connop Price" userId="ea711ac0-f331-4177-8840-0e7573b0f062" providerId="ADAL" clId="{18D5AB94-6B2E-4AE7-9BD7-78FC38B2CE30}" dt="2023-10-26T18:37:46.724" v="4653" actId="14100"/>
          <ac:spMkLst>
            <pc:docMk/>
            <pc:sldMk cId="153433808" sldId="267"/>
            <ac:spMk id="2" creationId="{ED68DD96-1E88-60DC-4766-D6C63B087310}"/>
          </ac:spMkLst>
        </pc:spChg>
        <pc:spChg chg="del mod">
          <ac:chgData name="Rebecca Connop Price" userId="ea711ac0-f331-4177-8840-0e7573b0f062" providerId="ADAL" clId="{18D5AB94-6B2E-4AE7-9BD7-78FC38B2CE30}" dt="2023-10-26T18:07:51.075" v="3307" actId="478"/>
          <ac:spMkLst>
            <pc:docMk/>
            <pc:sldMk cId="153433808" sldId="267"/>
            <ac:spMk id="3" creationId="{DA99CE31-9719-5E75-B70E-215A3A8C2077}"/>
          </ac:spMkLst>
        </pc:spChg>
        <pc:spChg chg="add del">
          <ac:chgData name="Rebecca Connop Price" userId="ea711ac0-f331-4177-8840-0e7573b0f062" providerId="ADAL" clId="{18D5AB94-6B2E-4AE7-9BD7-78FC38B2CE30}" dt="2023-10-26T18:08:04.192" v="3309" actId="22"/>
          <ac:spMkLst>
            <pc:docMk/>
            <pc:sldMk cId="153433808" sldId="267"/>
            <ac:spMk id="5" creationId="{A92D1289-9106-695C-CEEF-4875B4C64394}"/>
          </ac:spMkLst>
        </pc:spChg>
        <pc:spChg chg="add mod">
          <ac:chgData name="Rebecca Connop Price" userId="ea711ac0-f331-4177-8840-0e7573b0f062" providerId="ADAL" clId="{18D5AB94-6B2E-4AE7-9BD7-78FC38B2CE30}" dt="2023-10-26T18:08:41.297" v="3344"/>
          <ac:spMkLst>
            <pc:docMk/>
            <pc:sldMk cId="153433808" sldId="267"/>
            <ac:spMk id="7" creationId="{2DA05617-3909-E992-E9FA-077C48E85A3F}"/>
          </ac:spMkLst>
        </pc:spChg>
        <pc:spChg chg="add mod">
          <ac:chgData name="Rebecca Connop Price" userId="ea711ac0-f331-4177-8840-0e7573b0f062" providerId="ADAL" clId="{18D5AB94-6B2E-4AE7-9BD7-78FC38B2CE30}" dt="2023-10-26T18:08:41.297" v="3344"/>
          <ac:spMkLst>
            <pc:docMk/>
            <pc:sldMk cId="153433808" sldId="267"/>
            <ac:spMk id="8" creationId="{272108D2-811F-2A6B-6ED2-B2D55A748C47}"/>
          </ac:spMkLst>
        </pc:spChg>
        <pc:spChg chg="add mod">
          <ac:chgData name="Rebecca Connop Price" userId="ea711ac0-f331-4177-8840-0e7573b0f062" providerId="ADAL" clId="{18D5AB94-6B2E-4AE7-9BD7-78FC38B2CE30}" dt="2023-10-26T18:38:31.940" v="4669" actId="20577"/>
          <ac:spMkLst>
            <pc:docMk/>
            <pc:sldMk cId="153433808" sldId="267"/>
            <ac:spMk id="11" creationId="{361DBC61-248A-3C91-9FF3-F9A80458EC8F}"/>
          </ac:spMkLst>
        </pc:spChg>
        <pc:grpChg chg="add mod">
          <ac:chgData name="Rebecca Connop Price" userId="ea711ac0-f331-4177-8840-0e7573b0f062" providerId="ADAL" clId="{18D5AB94-6B2E-4AE7-9BD7-78FC38B2CE30}" dt="2023-10-26T18:08:41.297" v="3344"/>
          <ac:grpSpMkLst>
            <pc:docMk/>
            <pc:sldMk cId="153433808" sldId="267"/>
            <ac:grpSpMk id="6" creationId="{99673CB7-8D12-ECA2-DE65-9A2E0F92EAEF}"/>
          </ac:grpSpMkLst>
        </pc:grpChg>
        <pc:graphicFrameChg chg="add mod">
          <ac:chgData name="Rebecca Connop Price" userId="ea711ac0-f331-4177-8840-0e7573b0f062" providerId="ADAL" clId="{18D5AB94-6B2E-4AE7-9BD7-78FC38B2CE30}" dt="2023-10-26T18:19:26.035" v="4294" actId="20577"/>
          <ac:graphicFrameMkLst>
            <pc:docMk/>
            <pc:sldMk cId="153433808" sldId="267"/>
            <ac:graphicFrameMk id="9" creationId="{7DA8033D-22C6-61B5-36F7-4C1C8E51E9AC}"/>
          </ac:graphicFrameMkLst>
        </pc:graphicFrameChg>
      </pc:sldChg>
      <pc:sldChg chg="ord">
        <pc:chgData name="Rebecca Connop Price" userId="ea711ac0-f331-4177-8840-0e7573b0f062" providerId="ADAL" clId="{18D5AB94-6B2E-4AE7-9BD7-78FC38B2CE30}" dt="2023-10-26T17:07:15.590" v="364"/>
        <pc:sldMkLst>
          <pc:docMk/>
          <pc:sldMk cId="2508112726" sldId="295"/>
        </pc:sldMkLst>
      </pc:sldChg>
      <pc:sldChg chg="del">
        <pc:chgData name="Rebecca Connop Price" userId="ea711ac0-f331-4177-8840-0e7573b0f062" providerId="ADAL" clId="{18D5AB94-6B2E-4AE7-9BD7-78FC38B2CE30}" dt="2023-10-26T17:44:55.548" v="2526" actId="47"/>
        <pc:sldMkLst>
          <pc:docMk/>
          <pc:sldMk cId="1444863711" sldId="304"/>
        </pc:sldMkLst>
      </pc:sldChg>
      <pc:sldChg chg="ord">
        <pc:chgData name="Rebecca Connop Price" userId="ea711ac0-f331-4177-8840-0e7573b0f062" providerId="ADAL" clId="{18D5AB94-6B2E-4AE7-9BD7-78FC38B2CE30}" dt="2023-10-26T18:18:03.432" v="4280"/>
        <pc:sldMkLst>
          <pc:docMk/>
          <pc:sldMk cId="3608616836" sldId="309"/>
        </pc:sldMkLst>
      </pc:sldChg>
      <pc:sldChg chg="ord">
        <pc:chgData name="Rebecca Connop Price" userId="ea711ac0-f331-4177-8840-0e7573b0f062" providerId="ADAL" clId="{18D5AB94-6B2E-4AE7-9BD7-78FC38B2CE30}" dt="2023-10-26T18:18:18.732" v="4283"/>
        <pc:sldMkLst>
          <pc:docMk/>
          <pc:sldMk cId="3237920837" sldId="310"/>
        </pc:sldMkLst>
      </pc:sldChg>
      <pc:sldChg chg="addSp delSp modSp add mod modClrScheme chgLayout">
        <pc:chgData name="Rebecca Connop Price" userId="ea711ac0-f331-4177-8840-0e7573b0f062" providerId="ADAL" clId="{18D5AB94-6B2E-4AE7-9BD7-78FC38B2CE30}" dt="2023-10-26T17:24:00.730" v="1619" actId="14100"/>
        <pc:sldMkLst>
          <pc:docMk/>
          <pc:sldMk cId="593798345" sldId="311"/>
        </pc:sldMkLst>
        <pc:spChg chg="add del mod">
          <ac:chgData name="Rebecca Connop Price" userId="ea711ac0-f331-4177-8840-0e7573b0f062" providerId="ADAL" clId="{18D5AB94-6B2E-4AE7-9BD7-78FC38B2CE30}" dt="2023-10-26T17:10:44.662" v="422" actId="478"/>
          <ac:spMkLst>
            <pc:docMk/>
            <pc:sldMk cId="593798345" sldId="311"/>
            <ac:spMk id="3" creationId="{29ED292C-A138-1F69-5EE3-7749DF08C4F1}"/>
          </ac:spMkLst>
        </pc:spChg>
        <pc:spChg chg="add mod">
          <ac:chgData name="Rebecca Connop Price" userId="ea711ac0-f331-4177-8840-0e7573b0f062" providerId="ADAL" clId="{18D5AB94-6B2E-4AE7-9BD7-78FC38B2CE30}" dt="2023-10-26T17:23:09.869" v="1611" actId="20577"/>
          <ac:spMkLst>
            <pc:docMk/>
            <pc:sldMk cId="593798345" sldId="311"/>
            <ac:spMk id="21" creationId="{595B7180-D158-6AD8-06E6-DFC6E197663F}"/>
          </ac:spMkLst>
        </pc:spChg>
        <pc:spChg chg="add del mod ord">
          <ac:chgData name="Rebecca Connop Price" userId="ea711ac0-f331-4177-8840-0e7573b0f062" providerId="ADAL" clId="{18D5AB94-6B2E-4AE7-9BD7-78FC38B2CE30}" dt="2023-10-26T17:22:49.155" v="1602" actId="20577"/>
          <ac:spMkLst>
            <pc:docMk/>
            <pc:sldMk cId="593798345" sldId="311"/>
            <ac:spMk id="22" creationId="{9A4D9A05-5C74-DF1E-AE2A-B1447D339D39}"/>
          </ac:spMkLst>
        </pc:spChg>
        <pc:spChg chg="del mod">
          <ac:chgData name="Rebecca Connop Price" userId="ea711ac0-f331-4177-8840-0e7573b0f062" providerId="ADAL" clId="{18D5AB94-6B2E-4AE7-9BD7-78FC38B2CE30}" dt="2023-10-26T17:22:40.711" v="1578" actId="478"/>
          <ac:spMkLst>
            <pc:docMk/>
            <pc:sldMk cId="593798345" sldId="311"/>
            <ac:spMk id="23" creationId="{62514E52-0AC1-35FF-E769-0033CED1DB56}"/>
          </ac:spMkLst>
        </pc:spChg>
        <pc:picChg chg="add mod">
          <ac:chgData name="Rebecca Connop Price" userId="ea711ac0-f331-4177-8840-0e7573b0f062" providerId="ADAL" clId="{18D5AB94-6B2E-4AE7-9BD7-78FC38B2CE30}" dt="2023-10-26T17:23:41.338" v="1615" actId="14100"/>
          <ac:picMkLst>
            <pc:docMk/>
            <pc:sldMk cId="593798345" sldId="311"/>
            <ac:picMk id="2" creationId="{A631BB29-164B-DC12-C3C0-0CDEE77277BD}"/>
          </ac:picMkLst>
        </pc:picChg>
        <pc:picChg chg="del">
          <ac:chgData name="Rebecca Connop Price" userId="ea711ac0-f331-4177-8840-0e7573b0f062" providerId="ADAL" clId="{18D5AB94-6B2E-4AE7-9BD7-78FC38B2CE30}" dt="2023-10-26T17:10:30.958" v="411" actId="478"/>
          <ac:picMkLst>
            <pc:docMk/>
            <pc:sldMk cId="593798345" sldId="311"/>
            <ac:picMk id="4" creationId="{8277B266-0F5D-5075-AACE-20FC3F90195F}"/>
          </ac:picMkLst>
        </pc:picChg>
        <pc:picChg chg="del">
          <ac:chgData name="Rebecca Connop Price" userId="ea711ac0-f331-4177-8840-0e7573b0f062" providerId="ADAL" clId="{18D5AB94-6B2E-4AE7-9BD7-78FC38B2CE30}" dt="2023-10-26T17:10:33.581" v="414" actId="478"/>
          <ac:picMkLst>
            <pc:docMk/>
            <pc:sldMk cId="593798345" sldId="311"/>
            <ac:picMk id="6" creationId="{3E7893B8-788D-3D03-124E-D7B8A927E4BD}"/>
          </ac:picMkLst>
        </pc:picChg>
        <pc:picChg chg="del">
          <ac:chgData name="Rebecca Connop Price" userId="ea711ac0-f331-4177-8840-0e7573b0f062" providerId="ADAL" clId="{18D5AB94-6B2E-4AE7-9BD7-78FC38B2CE30}" dt="2023-10-26T17:10:34.170" v="415" actId="478"/>
          <ac:picMkLst>
            <pc:docMk/>
            <pc:sldMk cId="593798345" sldId="311"/>
            <ac:picMk id="7" creationId="{C4EE6864-056D-66BE-D257-1A45748C0B19}"/>
          </ac:picMkLst>
        </pc:picChg>
        <pc:picChg chg="del">
          <ac:chgData name="Rebecca Connop Price" userId="ea711ac0-f331-4177-8840-0e7573b0f062" providerId="ADAL" clId="{18D5AB94-6B2E-4AE7-9BD7-78FC38B2CE30}" dt="2023-10-26T17:10:35.510" v="417" actId="478"/>
          <ac:picMkLst>
            <pc:docMk/>
            <pc:sldMk cId="593798345" sldId="311"/>
            <ac:picMk id="8" creationId="{3B8306C2-CC6C-4615-8A42-CEBBCAB62F3E}"/>
          </ac:picMkLst>
        </pc:picChg>
        <pc:picChg chg="del">
          <ac:chgData name="Rebecca Connop Price" userId="ea711ac0-f331-4177-8840-0e7573b0f062" providerId="ADAL" clId="{18D5AB94-6B2E-4AE7-9BD7-78FC38B2CE30}" dt="2023-10-26T17:10:36.351" v="418" actId="478"/>
          <ac:picMkLst>
            <pc:docMk/>
            <pc:sldMk cId="593798345" sldId="311"/>
            <ac:picMk id="9" creationId="{070B69E9-8988-0B9A-F489-95C3C708F5B7}"/>
          </ac:picMkLst>
        </pc:picChg>
        <pc:picChg chg="del">
          <ac:chgData name="Rebecca Connop Price" userId="ea711ac0-f331-4177-8840-0e7573b0f062" providerId="ADAL" clId="{18D5AB94-6B2E-4AE7-9BD7-78FC38B2CE30}" dt="2023-10-26T17:10:37.027" v="419" actId="478"/>
          <ac:picMkLst>
            <pc:docMk/>
            <pc:sldMk cId="593798345" sldId="311"/>
            <ac:picMk id="10" creationId="{A1359B42-ED04-9D7A-C91A-6EF0AF6827B7}"/>
          </ac:picMkLst>
        </pc:picChg>
        <pc:picChg chg="del">
          <ac:chgData name="Rebecca Connop Price" userId="ea711ac0-f331-4177-8840-0e7573b0f062" providerId="ADAL" clId="{18D5AB94-6B2E-4AE7-9BD7-78FC38B2CE30}" dt="2023-10-26T17:10:32.082" v="412" actId="478"/>
          <ac:picMkLst>
            <pc:docMk/>
            <pc:sldMk cId="593798345" sldId="311"/>
            <ac:picMk id="12" creationId="{8C74C417-0675-8AA1-E37F-0E0AF0662A76}"/>
          </ac:picMkLst>
        </pc:picChg>
        <pc:picChg chg="add mod">
          <ac:chgData name="Rebecca Connop Price" userId="ea711ac0-f331-4177-8840-0e7573b0f062" providerId="ADAL" clId="{18D5AB94-6B2E-4AE7-9BD7-78FC38B2CE30}" dt="2023-10-26T17:23:45.618" v="1616" actId="14100"/>
          <ac:picMkLst>
            <pc:docMk/>
            <pc:sldMk cId="593798345" sldId="311"/>
            <ac:picMk id="16" creationId="{F1CFFB08-F24D-B2E6-B512-E831DEFFE4F7}"/>
          </ac:picMkLst>
        </pc:picChg>
        <pc:picChg chg="add mod">
          <ac:chgData name="Rebecca Connop Price" userId="ea711ac0-f331-4177-8840-0e7573b0f062" providerId="ADAL" clId="{18D5AB94-6B2E-4AE7-9BD7-78FC38B2CE30}" dt="2023-10-26T17:23:54.298" v="1617" actId="14100"/>
          <ac:picMkLst>
            <pc:docMk/>
            <pc:sldMk cId="593798345" sldId="311"/>
            <ac:picMk id="17" creationId="{93A4741B-C5A0-F126-07B6-C6197B1347CF}"/>
          </ac:picMkLst>
        </pc:picChg>
        <pc:picChg chg="del">
          <ac:chgData name="Rebecca Connop Price" userId="ea711ac0-f331-4177-8840-0e7573b0f062" providerId="ADAL" clId="{18D5AB94-6B2E-4AE7-9BD7-78FC38B2CE30}" dt="2023-10-26T17:10:34.842" v="416" actId="478"/>
          <ac:picMkLst>
            <pc:docMk/>
            <pc:sldMk cId="593798345" sldId="311"/>
            <ac:picMk id="18" creationId="{A7A3B82D-67B8-F4E1-994B-FC2312B3B549}"/>
          </ac:picMkLst>
        </pc:picChg>
        <pc:picChg chg="add mod">
          <ac:chgData name="Rebecca Connop Price" userId="ea711ac0-f331-4177-8840-0e7573b0f062" providerId="ADAL" clId="{18D5AB94-6B2E-4AE7-9BD7-78FC38B2CE30}" dt="2023-10-26T17:23:58.225" v="1618" actId="14100"/>
          <ac:picMkLst>
            <pc:docMk/>
            <pc:sldMk cId="593798345" sldId="311"/>
            <ac:picMk id="19" creationId="{9EFE8F5B-8829-3770-8D40-F40BF1E6B4A9}"/>
          </ac:picMkLst>
        </pc:picChg>
        <pc:picChg chg="add mod">
          <ac:chgData name="Rebecca Connop Price" userId="ea711ac0-f331-4177-8840-0e7573b0f062" providerId="ADAL" clId="{18D5AB94-6B2E-4AE7-9BD7-78FC38B2CE30}" dt="2023-10-26T17:24:00.730" v="1619" actId="14100"/>
          <ac:picMkLst>
            <pc:docMk/>
            <pc:sldMk cId="593798345" sldId="311"/>
            <ac:picMk id="20" creationId="{2998A1F4-D245-0F10-2AE0-03579E644AC9}"/>
          </ac:picMkLst>
        </pc:picChg>
        <pc:cxnChg chg="del">
          <ac:chgData name="Rebecca Connop Price" userId="ea711ac0-f331-4177-8840-0e7573b0f062" providerId="ADAL" clId="{18D5AB94-6B2E-4AE7-9BD7-78FC38B2CE30}" dt="2023-10-26T17:10:33.005" v="413" actId="478"/>
          <ac:cxnSpMkLst>
            <pc:docMk/>
            <pc:sldMk cId="593798345" sldId="311"/>
            <ac:cxnSpMk id="5" creationId="{40D8DCF0-2ECD-23D3-DED9-1D4C914CB6B8}"/>
          </ac:cxnSpMkLst>
        </pc:cxnChg>
        <pc:cxnChg chg="add mod">
          <ac:chgData name="Rebecca Connop Price" userId="ea711ac0-f331-4177-8840-0e7573b0f062" providerId="ADAL" clId="{18D5AB94-6B2E-4AE7-9BD7-78FC38B2CE30}" dt="2023-10-26T17:23:37.321" v="1614" actId="14100"/>
          <ac:cxnSpMkLst>
            <pc:docMk/>
            <pc:sldMk cId="593798345" sldId="311"/>
            <ac:cxnSpMk id="11" creationId="{87FA1418-156A-DE8C-ADBA-6BD066FD644A}"/>
          </ac:cxnSpMkLst>
        </pc:cxnChg>
        <pc:cxnChg chg="add mod">
          <ac:chgData name="Rebecca Connop Price" userId="ea711ac0-f331-4177-8840-0e7573b0f062" providerId="ADAL" clId="{18D5AB94-6B2E-4AE7-9BD7-78FC38B2CE30}" dt="2023-10-26T17:23:37.321" v="1614" actId="14100"/>
          <ac:cxnSpMkLst>
            <pc:docMk/>
            <pc:sldMk cId="593798345" sldId="311"/>
            <ac:cxnSpMk id="13" creationId="{601A1199-0028-5265-429A-9CA888A90456}"/>
          </ac:cxnSpMkLst>
        </pc:cxnChg>
        <pc:cxnChg chg="add mod">
          <ac:chgData name="Rebecca Connop Price" userId="ea711ac0-f331-4177-8840-0e7573b0f062" providerId="ADAL" clId="{18D5AB94-6B2E-4AE7-9BD7-78FC38B2CE30}" dt="2023-10-26T17:23:37.321" v="1614" actId="14100"/>
          <ac:cxnSpMkLst>
            <pc:docMk/>
            <pc:sldMk cId="593798345" sldId="311"/>
            <ac:cxnSpMk id="14" creationId="{B72C5559-1F8B-49F9-8428-0FA860D9F3F5}"/>
          </ac:cxnSpMkLst>
        </pc:cxnChg>
        <pc:cxnChg chg="add mod">
          <ac:chgData name="Rebecca Connop Price" userId="ea711ac0-f331-4177-8840-0e7573b0f062" providerId="ADAL" clId="{18D5AB94-6B2E-4AE7-9BD7-78FC38B2CE30}" dt="2023-10-26T17:23:37.321" v="1614" actId="14100"/>
          <ac:cxnSpMkLst>
            <pc:docMk/>
            <pc:sldMk cId="593798345" sldId="311"/>
            <ac:cxnSpMk id="15" creationId="{A47DA5B2-C65C-F57D-9826-DB54A1B329DF}"/>
          </ac:cxnSpMkLst>
        </pc:cxnChg>
      </pc:sldChg>
      <pc:sldChg chg="addSp delSp modSp new mod setBg modClrScheme chgLayout">
        <pc:chgData name="Rebecca Connop Price" userId="ea711ac0-f331-4177-8840-0e7573b0f062" providerId="ADAL" clId="{18D5AB94-6B2E-4AE7-9BD7-78FC38B2CE30}" dt="2023-10-26T17:32:03.617" v="1704" actId="1076"/>
        <pc:sldMkLst>
          <pc:docMk/>
          <pc:sldMk cId="1071821376" sldId="312"/>
        </pc:sldMkLst>
        <pc:spChg chg="add mod">
          <ac:chgData name="Rebecca Connop Price" userId="ea711ac0-f331-4177-8840-0e7573b0f062" providerId="ADAL" clId="{18D5AB94-6B2E-4AE7-9BD7-78FC38B2CE30}" dt="2023-10-26T17:24:44.947" v="1627" actId="26606"/>
          <ac:spMkLst>
            <pc:docMk/>
            <pc:sldMk cId="1071821376" sldId="312"/>
            <ac:spMk id="2" creationId="{4F8BC7E0-983B-0BA1-2B22-1BAD91603007}"/>
          </ac:spMkLst>
        </pc:spChg>
        <pc:spChg chg="add del mod">
          <ac:chgData name="Rebecca Connop Price" userId="ea711ac0-f331-4177-8840-0e7573b0f062" providerId="ADAL" clId="{18D5AB94-6B2E-4AE7-9BD7-78FC38B2CE30}" dt="2023-10-26T17:25:43.146" v="1630" actId="12084"/>
          <ac:spMkLst>
            <pc:docMk/>
            <pc:sldMk cId="1071821376" sldId="312"/>
            <ac:spMk id="3" creationId="{65D6A04B-8FD9-F8C4-99A4-B86CE38DD2CC}"/>
          </ac:spMkLst>
        </pc:spChg>
        <pc:spChg chg="add del">
          <ac:chgData name="Rebecca Connop Price" userId="ea711ac0-f331-4177-8840-0e7573b0f062" providerId="ADAL" clId="{18D5AB94-6B2E-4AE7-9BD7-78FC38B2CE30}" dt="2023-10-26T17:24:44.947" v="1627" actId="26606"/>
          <ac:spMkLst>
            <pc:docMk/>
            <pc:sldMk cId="1071821376" sldId="312"/>
            <ac:spMk id="9" creationId="{5C8908E2-EE49-44D2-9428-A28D2312A8D5}"/>
          </ac:spMkLst>
        </pc:spChg>
        <pc:spChg chg="add del">
          <ac:chgData name="Rebecca Connop Price" userId="ea711ac0-f331-4177-8840-0e7573b0f062" providerId="ADAL" clId="{18D5AB94-6B2E-4AE7-9BD7-78FC38B2CE30}" dt="2023-10-26T17:24:44.947" v="1627" actId="26606"/>
          <ac:spMkLst>
            <pc:docMk/>
            <pc:sldMk cId="1071821376" sldId="312"/>
            <ac:spMk id="15" creationId="{7449A6C7-D15F-4AA5-BFA5-71A404B47016}"/>
          </ac:spMkLst>
        </pc:spChg>
        <pc:spChg chg="add del">
          <ac:chgData name="Rebecca Connop Price" userId="ea711ac0-f331-4177-8840-0e7573b0f062" providerId="ADAL" clId="{18D5AB94-6B2E-4AE7-9BD7-78FC38B2CE30}" dt="2023-10-26T17:24:44.947" v="1627" actId="26606"/>
          <ac:spMkLst>
            <pc:docMk/>
            <pc:sldMk cId="1071821376" sldId="312"/>
            <ac:spMk id="17" creationId="{ED888B23-07FA-482A-96DF-47E31AF1A603}"/>
          </ac:spMkLst>
        </pc:spChg>
        <pc:spChg chg="add mod">
          <ac:chgData name="Rebecca Connop Price" userId="ea711ac0-f331-4177-8840-0e7573b0f062" providerId="ADAL" clId="{18D5AB94-6B2E-4AE7-9BD7-78FC38B2CE30}" dt="2023-10-26T17:31:40.634" v="1699" actId="1076"/>
          <ac:spMkLst>
            <pc:docMk/>
            <pc:sldMk cId="1071821376" sldId="312"/>
            <ac:spMk id="19" creationId="{76B7E302-0CE4-6982-A204-A601D9441496}"/>
          </ac:spMkLst>
        </pc:spChg>
        <pc:spChg chg="add mod">
          <ac:chgData name="Rebecca Connop Price" userId="ea711ac0-f331-4177-8840-0e7573b0f062" providerId="ADAL" clId="{18D5AB94-6B2E-4AE7-9BD7-78FC38B2CE30}" dt="2023-10-26T17:31:35.436" v="1698" actId="20577"/>
          <ac:spMkLst>
            <pc:docMk/>
            <pc:sldMk cId="1071821376" sldId="312"/>
            <ac:spMk id="20" creationId="{2C4A63DE-5D5D-2223-E078-93B9B4081979}"/>
          </ac:spMkLst>
        </pc:spChg>
        <pc:spChg chg="add mod">
          <ac:chgData name="Rebecca Connop Price" userId="ea711ac0-f331-4177-8840-0e7573b0f062" providerId="ADAL" clId="{18D5AB94-6B2E-4AE7-9BD7-78FC38B2CE30}" dt="2023-10-26T17:32:03.617" v="1704" actId="1076"/>
          <ac:spMkLst>
            <pc:docMk/>
            <pc:sldMk cId="1071821376" sldId="312"/>
            <ac:spMk id="21" creationId="{D0E2E506-9182-B3D9-474F-9BC2916C758C}"/>
          </ac:spMkLst>
        </pc:spChg>
        <pc:grpChg chg="add del">
          <ac:chgData name="Rebecca Connop Price" userId="ea711ac0-f331-4177-8840-0e7573b0f062" providerId="ADAL" clId="{18D5AB94-6B2E-4AE7-9BD7-78FC38B2CE30}" dt="2023-10-26T17:24:44.947" v="1627" actId="26606"/>
          <ac:grpSpMkLst>
            <pc:docMk/>
            <pc:sldMk cId="1071821376" sldId="312"/>
            <ac:grpSpMk id="11" creationId="{05314994-6337-4875-8CF5-652CAFE8342C}"/>
          </ac:grpSpMkLst>
        </pc:grpChg>
        <pc:graphicFrameChg chg="add del modGraphic">
          <ac:chgData name="Rebecca Connop Price" userId="ea711ac0-f331-4177-8840-0e7573b0f062" providerId="ADAL" clId="{18D5AB94-6B2E-4AE7-9BD7-78FC38B2CE30}" dt="2023-10-26T17:25:13.717" v="1629" actId="1032"/>
          <ac:graphicFrameMkLst>
            <pc:docMk/>
            <pc:sldMk cId="1071821376" sldId="312"/>
            <ac:graphicFrameMk id="4" creationId="{5CEDB3E4-A262-A18E-A351-3D65B4112A6E}"/>
          </ac:graphicFrameMkLst>
        </pc:graphicFrameChg>
        <pc:graphicFrameChg chg="add del">
          <ac:chgData name="Rebecca Connop Price" userId="ea711ac0-f331-4177-8840-0e7573b0f062" providerId="ADAL" clId="{18D5AB94-6B2E-4AE7-9BD7-78FC38B2CE30}" dt="2023-10-26T17:24:44.947" v="1627" actId="26606"/>
          <ac:graphicFrameMkLst>
            <pc:docMk/>
            <pc:sldMk cId="1071821376" sldId="312"/>
            <ac:graphicFrameMk id="5" creationId="{96167B76-EFAD-D8F3-A73F-4BAE3A587ADB}"/>
          </ac:graphicFrameMkLst>
        </pc:graphicFrameChg>
        <pc:graphicFrameChg chg="add mod">
          <ac:chgData name="Rebecca Connop Price" userId="ea711ac0-f331-4177-8840-0e7573b0f062" providerId="ADAL" clId="{18D5AB94-6B2E-4AE7-9BD7-78FC38B2CE30}" dt="2023-10-26T17:29:25.362" v="1650"/>
          <ac:graphicFrameMkLst>
            <pc:docMk/>
            <pc:sldMk cId="1071821376" sldId="312"/>
            <ac:graphicFrameMk id="6" creationId="{6C87148B-EF9A-1F6E-D562-450FC4A93528}"/>
          </ac:graphicFrameMkLst>
        </pc:graphicFrameChg>
        <pc:picChg chg="add mod">
          <ac:chgData name="Rebecca Connop Price" userId="ea711ac0-f331-4177-8840-0e7573b0f062" providerId="ADAL" clId="{18D5AB94-6B2E-4AE7-9BD7-78FC38B2CE30}" dt="2023-10-26T17:30:54.962" v="1670" actId="1076"/>
          <ac:picMkLst>
            <pc:docMk/>
            <pc:sldMk cId="1071821376" sldId="312"/>
            <ac:picMk id="8" creationId="{EE409D1C-6658-C095-E101-BA490930830B}"/>
          </ac:picMkLst>
        </pc:picChg>
        <pc:picChg chg="add mod">
          <ac:chgData name="Rebecca Connop Price" userId="ea711ac0-f331-4177-8840-0e7573b0f062" providerId="ADAL" clId="{18D5AB94-6B2E-4AE7-9BD7-78FC38B2CE30}" dt="2023-10-26T17:30:54.962" v="1670" actId="1076"/>
          <ac:picMkLst>
            <pc:docMk/>
            <pc:sldMk cId="1071821376" sldId="312"/>
            <ac:picMk id="14" creationId="{BAD1717F-B584-5765-9B9A-B1E299E8609A}"/>
          </ac:picMkLst>
        </pc:picChg>
        <pc:picChg chg="add mod">
          <ac:chgData name="Rebecca Connop Price" userId="ea711ac0-f331-4177-8840-0e7573b0f062" providerId="ADAL" clId="{18D5AB94-6B2E-4AE7-9BD7-78FC38B2CE30}" dt="2023-10-26T17:31:02.746" v="1671" actId="1076"/>
          <ac:picMkLst>
            <pc:docMk/>
            <pc:sldMk cId="1071821376" sldId="312"/>
            <ac:picMk id="18" creationId="{E9719467-F456-4C75-34E9-DBC68FF20485}"/>
          </ac:picMkLst>
        </pc:picChg>
      </pc:sldChg>
      <pc:sldChg chg="addSp delSp modSp add mod">
        <pc:chgData name="Rebecca Connop Price" userId="ea711ac0-f331-4177-8840-0e7573b0f062" providerId="ADAL" clId="{18D5AB94-6B2E-4AE7-9BD7-78FC38B2CE30}" dt="2023-10-26T18:36:16.564" v="4642" actId="1076"/>
        <pc:sldMkLst>
          <pc:docMk/>
          <pc:sldMk cId="2548065399" sldId="313"/>
        </pc:sldMkLst>
        <pc:spChg chg="mod">
          <ac:chgData name="Rebecca Connop Price" userId="ea711ac0-f331-4177-8840-0e7573b0f062" providerId="ADAL" clId="{18D5AB94-6B2E-4AE7-9BD7-78FC38B2CE30}" dt="2023-10-26T17:35:54.846" v="1781" actId="20577"/>
          <ac:spMkLst>
            <pc:docMk/>
            <pc:sldMk cId="2548065399" sldId="313"/>
            <ac:spMk id="2" creationId="{4F8BC7E0-983B-0BA1-2B22-1BAD91603007}"/>
          </ac:spMkLst>
        </pc:spChg>
        <pc:spChg chg="add del mod">
          <ac:chgData name="Rebecca Connop Price" userId="ea711ac0-f331-4177-8840-0e7573b0f062" providerId="ADAL" clId="{18D5AB94-6B2E-4AE7-9BD7-78FC38B2CE30}" dt="2023-10-26T17:34:56.703" v="1747" actId="478"/>
          <ac:spMkLst>
            <pc:docMk/>
            <pc:sldMk cId="2548065399" sldId="313"/>
            <ac:spMk id="4" creationId="{1177AEE3-D3AC-4A73-7CF9-C8495B1E3A64}"/>
          </ac:spMkLst>
        </pc:spChg>
        <pc:spChg chg="add mod">
          <ac:chgData name="Rebecca Connop Price" userId="ea711ac0-f331-4177-8840-0e7573b0f062" providerId="ADAL" clId="{18D5AB94-6B2E-4AE7-9BD7-78FC38B2CE30}" dt="2023-10-26T17:44:17.148" v="2525" actId="20577"/>
          <ac:spMkLst>
            <pc:docMk/>
            <pc:sldMk cId="2548065399" sldId="313"/>
            <ac:spMk id="9" creationId="{1B0F30AB-CE6F-34D4-33BF-1D1ACDC7BBF1}"/>
          </ac:spMkLst>
        </pc:spChg>
        <pc:spChg chg="add mod">
          <ac:chgData name="Rebecca Connop Price" userId="ea711ac0-f331-4177-8840-0e7573b0f062" providerId="ADAL" clId="{18D5AB94-6B2E-4AE7-9BD7-78FC38B2CE30}" dt="2023-10-26T18:36:16.564" v="4642" actId="1076"/>
          <ac:spMkLst>
            <pc:docMk/>
            <pc:sldMk cId="2548065399" sldId="313"/>
            <ac:spMk id="11" creationId="{B884DC75-7BD7-B2EB-55B3-91A6AD769FB4}"/>
          </ac:spMkLst>
        </pc:spChg>
        <pc:spChg chg="del">
          <ac:chgData name="Rebecca Connop Price" userId="ea711ac0-f331-4177-8840-0e7573b0f062" providerId="ADAL" clId="{18D5AB94-6B2E-4AE7-9BD7-78FC38B2CE30}" dt="2023-10-26T17:35:06.465" v="1753" actId="478"/>
          <ac:spMkLst>
            <pc:docMk/>
            <pc:sldMk cId="2548065399" sldId="313"/>
            <ac:spMk id="19" creationId="{76B7E302-0CE4-6982-A204-A601D9441496}"/>
          </ac:spMkLst>
        </pc:spChg>
        <pc:spChg chg="del">
          <ac:chgData name="Rebecca Connop Price" userId="ea711ac0-f331-4177-8840-0e7573b0f062" providerId="ADAL" clId="{18D5AB94-6B2E-4AE7-9BD7-78FC38B2CE30}" dt="2023-10-26T17:35:01.958" v="1751" actId="478"/>
          <ac:spMkLst>
            <pc:docMk/>
            <pc:sldMk cId="2548065399" sldId="313"/>
            <ac:spMk id="20" creationId="{2C4A63DE-5D5D-2223-E078-93B9B4081979}"/>
          </ac:spMkLst>
        </pc:spChg>
        <pc:spChg chg="del">
          <ac:chgData name="Rebecca Connop Price" userId="ea711ac0-f331-4177-8840-0e7573b0f062" providerId="ADAL" clId="{18D5AB94-6B2E-4AE7-9BD7-78FC38B2CE30}" dt="2023-10-26T17:35:04.566" v="1752" actId="478"/>
          <ac:spMkLst>
            <pc:docMk/>
            <pc:sldMk cId="2548065399" sldId="313"/>
            <ac:spMk id="21" creationId="{D0E2E506-9182-B3D9-474F-9BC2916C758C}"/>
          </ac:spMkLst>
        </pc:spChg>
        <pc:graphicFrameChg chg="del mod">
          <ac:chgData name="Rebecca Connop Price" userId="ea711ac0-f331-4177-8840-0e7573b0f062" providerId="ADAL" clId="{18D5AB94-6B2E-4AE7-9BD7-78FC38B2CE30}" dt="2023-10-26T17:34:53.300" v="1746" actId="478"/>
          <ac:graphicFrameMkLst>
            <pc:docMk/>
            <pc:sldMk cId="2548065399" sldId="313"/>
            <ac:graphicFrameMk id="6" creationId="{6C87148B-EF9A-1F6E-D562-450FC4A93528}"/>
          </ac:graphicFrameMkLst>
        </pc:graphicFrameChg>
        <pc:picChg chg="add mod">
          <ac:chgData name="Rebecca Connop Price" userId="ea711ac0-f331-4177-8840-0e7573b0f062" providerId="ADAL" clId="{18D5AB94-6B2E-4AE7-9BD7-78FC38B2CE30}" dt="2023-10-26T17:46:45.248" v="2537" actId="14100"/>
          <ac:picMkLst>
            <pc:docMk/>
            <pc:sldMk cId="2548065399" sldId="313"/>
            <ac:picMk id="7" creationId="{EC6840E4-ED0E-98AA-F4BE-5ACE697A4B3B}"/>
          </ac:picMkLst>
        </pc:picChg>
        <pc:picChg chg="del">
          <ac:chgData name="Rebecca Connop Price" userId="ea711ac0-f331-4177-8840-0e7573b0f062" providerId="ADAL" clId="{18D5AB94-6B2E-4AE7-9BD7-78FC38B2CE30}" dt="2023-10-26T17:34:57.712" v="1748" actId="478"/>
          <ac:picMkLst>
            <pc:docMk/>
            <pc:sldMk cId="2548065399" sldId="313"/>
            <ac:picMk id="8" creationId="{EE409D1C-6658-C095-E101-BA490930830B}"/>
          </ac:picMkLst>
        </pc:picChg>
        <pc:picChg chg="del">
          <ac:chgData name="Rebecca Connop Price" userId="ea711ac0-f331-4177-8840-0e7573b0f062" providerId="ADAL" clId="{18D5AB94-6B2E-4AE7-9BD7-78FC38B2CE30}" dt="2023-10-26T17:34:59.051" v="1749" actId="478"/>
          <ac:picMkLst>
            <pc:docMk/>
            <pc:sldMk cId="2548065399" sldId="313"/>
            <ac:picMk id="14" creationId="{BAD1717F-B584-5765-9B9A-B1E299E8609A}"/>
          </ac:picMkLst>
        </pc:picChg>
        <pc:picChg chg="del">
          <ac:chgData name="Rebecca Connop Price" userId="ea711ac0-f331-4177-8840-0e7573b0f062" providerId="ADAL" clId="{18D5AB94-6B2E-4AE7-9BD7-78FC38B2CE30}" dt="2023-10-26T17:35:00.321" v="1750" actId="478"/>
          <ac:picMkLst>
            <pc:docMk/>
            <pc:sldMk cId="2548065399" sldId="313"/>
            <ac:picMk id="18" creationId="{E9719467-F456-4C75-34E9-DBC68FF20485}"/>
          </ac:picMkLst>
        </pc:picChg>
      </pc:sldChg>
      <pc:sldChg chg="ord">
        <pc:chgData name="Rebecca Connop Price" userId="ea711ac0-f331-4177-8840-0e7573b0f062" providerId="ADAL" clId="{18D5AB94-6B2E-4AE7-9BD7-78FC38B2CE30}" dt="2023-10-26T18:05:28.265" v="3247"/>
        <pc:sldMkLst>
          <pc:docMk/>
          <pc:sldMk cId="3629629430" sldId="455"/>
        </pc:sldMkLst>
      </pc:sldChg>
      <pc:sldChg chg="addSp delSp modSp add mod">
        <pc:chgData name="Rebecca Connop Price" userId="ea711ac0-f331-4177-8840-0e7573b0f062" providerId="ADAL" clId="{18D5AB94-6B2E-4AE7-9BD7-78FC38B2CE30}" dt="2023-10-26T18:35:44.540" v="4635" actId="14100"/>
        <pc:sldMkLst>
          <pc:docMk/>
          <pc:sldMk cId="2636173409" sldId="456"/>
        </pc:sldMkLst>
        <pc:spChg chg="add mod">
          <ac:chgData name="Rebecca Connop Price" userId="ea711ac0-f331-4177-8840-0e7573b0f062" providerId="ADAL" clId="{18D5AB94-6B2E-4AE7-9BD7-78FC38B2CE30}" dt="2023-10-26T17:47:51.887" v="2545" actId="1076"/>
          <ac:spMkLst>
            <pc:docMk/>
            <pc:sldMk cId="2636173409" sldId="456"/>
            <ac:spMk id="3" creationId="{9FA6A80E-7D61-7470-CD28-A0650B3F3070}"/>
          </ac:spMkLst>
        </pc:spChg>
        <pc:spChg chg="add mod">
          <ac:chgData name="Rebecca Connop Price" userId="ea711ac0-f331-4177-8840-0e7573b0f062" providerId="ADAL" clId="{18D5AB94-6B2E-4AE7-9BD7-78FC38B2CE30}" dt="2023-10-26T17:49:11.448" v="2563" actId="1076"/>
          <ac:spMkLst>
            <pc:docMk/>
            <pc:sldMk cId="2636173409" sldId="456"/>
            <ac:spMk id="6" creationId="{40D9E575-27EB-1C92-5F50-04A95B735DB7}"/>
          </ac:spMkLst>
        </pc:spChg>
        <pc:spChg chg="add del mod">
          <ac:chgData name="Rebecca Connop Price" userId="ea711ac0-f331-4177-8840-0e7573b0f062" providerId="ADAL" clId="{18D5AB94-6B2E-4AE7-9BD7-78FC38B2CE30}" dt="2023-10-26T17:47:47.459" v="2543" actId="478"/>
          <ac:spMkLst>
            <pc:docMk/>
            <pc:sldMk cId="2636173409" sldId="456"/>
            <ac:spMk id="8" creationId="{19551659-90E4-24EC-F1FE-7A2B96893E42}"/>
          </ac:spMkLst>
        </pc:spChg>
        <pc:spChg chg="del">
          <ac:chgData name="Rebecca Connop Price" userId="ea711ac0-f331-4177-8840-0e7573b0f062" providerId="ADAL" clId="{18D5AB94-6B2E-4AE7-9BD7-78FC38B2CE30}" dt="2023-10-26T17:47:06.012" v="2539" actId="478"/>
          <ac:spMkLst>
            <pc:docMk/>
            <pc:sldMk cId="2636173409" sldId="456"/>
            <ac:spMk id="11" creationId="{B884DC75-7BD7-B2EB-55B3-91A6AD769FB4}"/>
          </ac:spMkLst>
        </pc:spChg>
        <pc:picChg chg="add mod">
          <ac:chgData name="Rebecca Connop Price" userId="ea711ac0-f331-4177-8840-0e7573b0f062" providerId="ADAL" clId="{18D5AB94-6B2E-4AE7-9BD7-78FC38B2CE30}" dt="2023-10-26T17:48:26.424" v="2554" actId="1076"/>
          <ac:picMkLst>
            <pc:docMk/>
            <pc:sldMk cId="2636173409" sldId="456"/>
            <ac:picMk id="4" creationId="{C4105656-4989-0FF6-CDCD-0AEE5883AC87}"/>
          </ac:picMkLst>
        </pc:picChg>
        <pc:picChg chg="add mod">
          <ac:chgData name="Rebecca Connop Price" userId="ea711ac0-f331-4177-8840-0e7573b0f062" providerId="ADAL" clId="{18D5AB94-6B2E-4AE7-9BD7-78FC38B2CE30}" dt="2023-10-26T17:48:40.048" v="2558" actId="1076"/>
          <ac:picMkLst>
            <pc:docMk/>
            <pc:sldMk cId="2636173409" sldId="456"/>
            <ac:picMk id="5" creationId="{59C49339-C4E4-704C-76F1-4AB4A36DB739}"/>
          </ac:picMkLst>
        </pc:picChg>
        <pc:picChg chg="del">
          <ac:chgData name="Rebecca Connop Price" userId="ea711ac0-f331-4177-8840-0e7573b0f062" providerId="ADAL" clId="{18D5AB94-6B2E-4AE7-9BD7-78FC38B2CE30}" dt="2023-10-26T17:47:06.943" v="2540" actId="478"/>
          <ac:picMkLst>
            <pc:docMk/>
            <pc:sldMk cId="2636173409" sldId="456"/>
            <ac:picMk id="7" creationId="{EC6840E4-ED0E-98AA-F4BE-5ACE697A4B3B}"/>
          </ac:picMkLst>
        </pc:picChg>
        <pc:picChg chg="add mod">
          <ac:chgData name="Rebecca Connop Price" userId="ea711ac0-f331-4177-8840-0e7573b0f062" providerId="ADAL" clId="{18D5AB94-6B2E-4AE7-9BD7-78FC38B2CE30}" dt="2023-10-26T18:35:44.540" v="4635" actId="14100"/>
          <ac:picMkLst>
            <pc:docMk/>
            <pc:sldMk cId="2636173409" sldId="456"/>
            <ac:picMk id="10" creationId="{A4CE0D94-11E0-B390-9064-3C3A84C986FC}"/>
          </ac:picMkLst>
        </pc:picChg>
      </pc:sldChg>
      <pc:sldChg chg="addSp delSp modSp new mod">
        <pc:chgData name="Rebecca Connop Price" userId="ea711ac0-f331-4177-8840-0e7573b0f062" providerId="ADAL" clId="{18D5AB94-6B2E-4AE7-9BD7-78FC38B2CE30}" dt="2023-10-26T18:34:33.221" v="4625" actId="1076"/>
        <pc:sldMkLst>
          <pc:docMk/>
          <pc:sldMk cId="1547758196" sldId="457"/>
        </pc:sldMkLst>
        <pc:spChg chg="mod">
          <ac:chgData name="Rebecca Connop Price" userId="ea711ac0-f331-4177-8840-0e7573b0f062" providerId="ADAL" clId="{18D5AB94-6B2E-4AE7-9BD7-78FC38B2CE30}" dt="2023-10-26T17:51:34.888" v="2653" actId="6549"/>
          <ac:spMkLst>
            <pc:docMk/>
            <pc:sldMk cId="1547758196" sldId="457"/>
            <ac:spMk id="2" creationId="{F587F981-0C5C-1BCE-DC81-9C7DE505DF97}"/>
          </ac:spMkLst>
        </pc:spChg>
        <pc:spChg chg="del mod">
          <ac:chgData name="Rebecca Connop Price" userId="ea711ac0-f331-4177-8840-0e7573b0f062" providerId="ADAL" clId="{18D5AB94-6B2E-4AE7-9BD7-78FC38B2CE30}" dt="2023-10-26T17:50:36.915" v="2603"/>
          <ac:spMkLst>
            <pc:docMk/>
            <pc:sldMk cId="1547758196" sldId="457"/>
            <ac:spMk id="3" creationId="{0F615184-73B8-96CF-9EAB-C2CD46FAC740}"/>
          </ac:spMkLst>
        </pc:spChg>
        <pc:spChg chg="mod">
          <ac:chgData name="Rebecca Connop Price" userId="ea711ac0-f331-4177-8840-0e7573b0f062" providerId="ADAL" clId="{18D5AB94-6B2E-4AE7-9BD7-78FC38B2CE30}" dt="2023-10-26T17:51:43.152" v="2687" actId="1035"/>
          <ac:spMkLst>
            <pc:docMk/>
            <pc:sldMk cId="1547758196" sldId="457"/>
            <ac:spMk id="4" creationId="{4D7CB9B8-9079-8ED5-FCEC-31EFD6B5D2E4}"/>
          </ac:spMkLst>
        </pc:spChg>
        <pc:spChg chg="add mod">
          <ac:chgData name="Rebecca Connop Price" userId="ea711ac0-f331-4177-8840-0e7573b0f062" providerId="ADAL" clId="{18D5AB94-6B2E-4AE7-9BD7-78FC38B2CE30}" dt="2023-10-26T17:52:12.672" v="2714" actId="255"/>
          <ac:spMkLst>
            <pc:docMk/>
            <pc:sldMk cId="1547758196" sldId="457"/>
            <ac:spMk id="6" creationId="{19034B0E-7891-C29E-D802-BDC84F73032E}"/>
          </ac:spMkLst>
        </pc:spChg>
        <pc:picChg chg="add mod">
          <ac:chgData name="Rebecca Connop Price" userId="ea711ac0-f331-4177-8840-0e7573b0f062" providerId="ADAL" clId="{18D5AB94-6B2E-4AE7-9BD7-78FC38B2CE30}" dt="2023-10-26T17:51:43.152" v="2687" actId="1035"/>
          <ac:picMkLst>
            <pc:docMk/>
            <pc:sldMk cId="1547758196" sldId="457"/>
            <ac:picMk id="5" creationId="{2E72E48E-77DC-49D5-B4BA-44AA7C769512}"/>
          </ac:picMkLst>
        </pc:picChg>
        <pc:picChg chg="add mod">
          <ac:chgData name="Rebecca Connop Price" userId="ea711ac0-f331-4177-8840-0e7573b0f062" providerId="ADAL" clId="{18D5AB94-6B2E-4AE7-9BD7-78FC38B2CE30}" dt="2023-10-26T18:34:33.221" v="4625" actId="1076"/>
          <ac:picMkLst>
            <pc:docMk/>
            <pc:sldMk cId="1547758196" sldId="457"/>
            <ac:picMk id="7" creationId="{4E633A84-27B9-2D14-8A9F-0230161EEEA2}"/>
          </ac:picMkLst>
        </pc:picChg>
      </pc:sldChg>
      <pc:sldChg chg="addSp delSp modSp new mod modClrScheme chgLayout">
        <pc:chgData name="Rebecca Connop Price" userId="ea711ac0-f331-4177-8840-0e7573b0f062" providerId="ADAL" clId="{18D5AB94-6B2E-4AE7-9BD7-78FC38B2CE30}" dt="2023-10-26T18:13:50.294" v="3860" actId="700"/>
        <pc:sldMkLst>
          <pc:docMk/>
          <pc:sldMk cId="2649697205" sldId="458"/>
        </pc:sldMkLst>
        <pc:spChg chg="del mod ord">
          <ac:chgData name="Rebecca Connop Price" userId="ea711ac0-f331-4177-8840-0e7573b0f062" providerId="ADAL" clId="{18D5AB94-6B2E-4AE7-9BD7-78FC38B2CE30}" dt="2023-10-26T17:53:00.938" v="2716" actId="700"/>
          <ac:spMkLst>
            <pc:docMk/>
            <pc:sldMk cId="2649697205" sldId="458"/>
            <ac:spMk id="2" creationId="{F58E5EA5-A9DB-6F98-7D9A-D0AFD97EF89E}"/>
          </ac:spMkLst>
        </pc:spChg>
        <pc:spChg chg="del mod ord">
          <ac:chgData name="Rebecca Connop Price" userId="ea711ac0-f331-4177-8840-0e7573b0f062" providerId="ADAL" clId="{18D5AB94-6B2E-4AE7-9BD7-78FC38B2CE30}" dt="2023-10-26T17:53:00.938" v="2716" actId="700"/>
          <ac:spMkLst>
            <pc:docMk/>
            <pc:sldMk cId="2649697205" sldId="458"/>
            <ac:spMk id="3" creationId="{715529FD-19E1-4195-23D9-44989989AC1D}"/>
          </ac:spMkLst>
        </pc:spChg>
        <pc:spChg chg="add mod ord">
          <ac:chgData name="Rebecca Connop Price" userId="ea711ac0-f331-4177-8840-0e7573b0f062" providerId="ADAL" clId="{18D5AB94-6B2E-4AE7-9BD7-78FC38B2CE30}" dt="2023-10-26T18:13:50.294" v="3860" actId="700"/>
          <ac:spMkLst>
            <pc:docMk/>
            <pc:sldMk cId="2649697205" sldId="458"/>
            <ac:spMk id="4" creationId="{98A5BC97-7F47-69E3-0162-3070CA4208D3}"/>
          </ac:spMkLst>
        </pc:spChg>
        <pc:spChg chg="add mod ord">
          <ac:chgData name="Rebecca Connop Price" userId="ea711ac0-f331-4177-8840-0e7573b0f062" providerId="ADAL" clId="{18D5AB94-6B2E-4AE7-9BD7-78FC38B2CE30}" dt="2023-10-26T18:13:50.294" v="3860" actId="700"/>
          <ac:spMkLst>
            <pc:docMk/>
            <pc:sldMk cId="2649697205" sldId="458"/>
            <ac:spMk id="5" creationId="{74812220-AC00-297C-E48C-7E3B05C3D87E}"/>
          </ac:spMkLst>
        </pc:spChg>
      </pc:sldChg>
      <pc:sldChg chg="addSp delSp modSp add mod">
        <pc:chgData name="Rebecca Connop Price" userId="ea711ac0-f331-4177-8840-0e7573b0f062" providerId="ADAL" clId="{18D5AB94-6B2E-4AE7-9BD7-78FC38B2CE30}" dt="2023-10-26T18:34:44.372" v="4627" actId="1076"/>
        <pc:sldMkLst>
          <pc:docMk/>
          <pc:sldMk cId="2368556645" sldId="459"/>
        </pc:sldMkLst>
        <pc:spChg chg="mod">
          <ac:chgData name="Rebecca Connop Price" userId="ea711ac0-f331-4177-8840-0e7573b0f062" providerId="ADAL" clId="{18D5AB94-6B2E-4AE7-9BD7-78FC38B2CE30}" dt="2023-10-26T18:07:09.491" v="3276" actId="255"/>
          <ac:spMkLst>
            <pc:docMk/>
            <pc:sldMk cId="2368556645" sldId="459"/>
            <ac:spMk id="4" creationId="{4D7CB9B8-9079-8ED5-FCEC-31EFD6B5D2E4}"/>
          </ac:spMkLst>
        </pc:spChg>
        <pc:spChg chg="mod">
          <ac:chgData name="Rebecca Connop Price" userId="ea711ac0-f331-4177-8840-0e7573b0f062" providerId="ADAL" clId="{18D5AB94-6B2E-4AE7-9BD7-78FC38B2CE30}" dt="2023-10-26T18:06:36.742" v="3267" actId="20577"/>
          <ac:spMkLst>
            <pc:docMk/>
            <pc:sldMk cId="2368556645" sldId="459"/>
            <ac:spMk id="6" creationId="{19034B0E-7891-C29E-D802-BDC84F73032E}"/>
          </ac:spMkLst>
        </pc:spChg>
        <pc:spChg chg="add del mod">
          <ac:chgData name="Rebecca Connop Price" userId="ea711ac0-f331-4177-8840-0e7573b0f062" providerId="ADAL" clId="{18D5AB94-6B2E-4AE7-9BD7-78FC38B2CE30}" dt="2023-10-26T18:20:53.779" v="4303"/>
          <ac:spMkLst>
            <pc:docMk/>
            <pc:sldMk cId="2368556645" sldId="459"/>
            <ac:spMk id="7" creationId="{CC616E2E-C2CB-36E8-57A6-B931CD660BCF}"/>
          </ac:spMkLst>
        </pc:spChg>
        <pc:picChg chg="del">
          <ac:chgData name="Rebecca Connop Price" userId="ea711ac0-f331-4177-8840-0e7573b0f062" providerId="ADAL" clId="{18D5AB94-6B2E-4AE7-9BD7-78FC38B2CE30}" dt="2023-10-26T18:20:42.011" v="4300" actId="478"/>
          <ac:picMkLst>
            <pc:docMk/>
            <pc:sldMk cId="2368556645" sldId="459"/>
            <ac:picMk id="5" creationId="{2E72E48E-77DC-49D5-B4BA-44AA7C769512}"/>
          </ac:picMkLst>
        </pc:picChg>
        <pc:picChg chg="add del mod">
          <ac:chgData name="Rebecca Connop Price" userId="ea711ac0-f331-4177-8840-0e7573b0f062" providerId="ADAL" clId="{18D5AB94-6B2E-4AE7-9BD7-78FC38B2CE30}" dt="2023-10-26T18:20:46.449" v="4302" actId="478"/>
          <ac:picMkLst>
            <pc:docMk/>
            <pc:sldMk cId="2368556645" sldId="459"/>
            <ac:picMk id="8" creationId="{340F4B30-4C89-42A0-B039-417E231950AD}"/>
          </ac:picMkLst>
        </pc:picChg>
        <pc:picChg chg="add mod">
          <ac:chgData name="Rebecca Connop Price" userId="ea711ac0-f331-4177-8840-0e7573b0f062" providerId="ADAL" clId="{18D5AB94-6B2E-4AE7-9BD7-78FC38B2CE30}" dt="2023-10-26T18:20:57.638" v="4304" actId="1076"/>
          <ac:picMkLst>
            <pc:docMk/>
            <pc:sldMk cId="2368556645" sldId="459"/>
            <ac:picMk id="9" creationId="{340F4B30-4C89-42A0-B039-417E231950AD}"/>
          </ac:picMkLst>
        </pc:picChg>
        <pc:picChg chg="add mod">
          <ac:chgData name="Rebecca Connop Price" userId="ea711ac0-f331-4177-8840-0e7573b0f062" providerId="ADAL" clId="{18D5AB94-6B2E-4AE7-9BD7-78FC38B2CE30}" dt="2023-10-26T18:34:44.372" v="4627" actId="1076"/>
          <ac:picMkLst>
            <pc:docMk/>
            <pc:sldMk cId="2368556645" sldId="459"/>
            <ac:picMk id="10" creationId="{CE4D367E-CE60-E3A3-E3FD-958E19B7CD35}"/>
          </ac:picMkLst>
        </pc:picChg>
      </pc:sldChg>
      <pc:sldChg chg="addSp delSp modSp add mod ord">
        <pc:chgData name="Rebecca Connop Price" userId="ea711ac0-f331-4177-8840-0e7573b0f062" providerId="ADAL" clId="{18D5AB94-6B2E-4AE7-9BD7-78FC38B2CE30}" dt="2023-10-26T18:18:20.671" v="4285"/>
        <pc:sldMkLst>
          <pc:docMk/>
          <pc:sldMk cId="3729950961" sldId="460"/>
        </pc:sldMkLst>
        <pc:picChg chg="del">
          <ac:chgData name="Rebecca Connop Price" userId="ea711ac0-f331-4177-8840-0e7573b0f062" providerId="ADAL" clId="{18D5AB94-6B2E-4AE7-9BD7-78FC38B2CE30}" dt="2023-10-26T18:13:00.889" v="3856" actId="478"/>
          <ac:picMkLst>
            <pc:docMk/>
            <pc:sldMk cId="3729950961" sldId="460"/>
            <ac:picMk id="3" creationId="{8FC629C9-5130-C159-4830-53785AC1729B}"/>
          </ac:picMkLst>
        </pc:picChg>
        <pc:picChg chg="add mod">
          <ac:chgData name="Rebecca Connop Price" userId="ea711ac0-f331-4177-8840-0e7573b0f062" providerId="ADAL" clId="{18D5AB94-6B2E-4AE7-9BD7-78FC38B2CE30}" dt="2023-10-26T18:13:07.513" v="3857" actId="931"/>
          <ac:picMkLst>
            <pc:docMk/>
            <pc:sldMk cId="3729950961" sldId="460"/>
            <ac:picMk id="4" creationId="{10546361-4FC9-E82D-9C46-702D7B65E26A}"/>
          </ac:picMkLst>
        </pc:picChg>
      </pc:sldChg>
      <pc:sldChg chg="addSp delSp modSp new del mod chgLayout">
        <pc:chgData name="Rebecca Connop Price" userId="ea711ac0-f331-4177-8840-0e7573b0f062" providerId="ADAL" clId="{18D5AB94-6B2E-4AE7-9BD7-78FC38B2CE30}" dt="2023-10-26T18:18:09.641" v="4281" actId="47"/>
        <pc:sldMkLst>
          <pc:docMk/>
          <pc:sldMk cId="2834481119" sldId="461"/>
        </pc:sldMkLst>
        <pc:spChg chg="del mod ord">
          <ac:chgData name="Rebecca Connop Price" userId="ea711ac0-f331-4177-8840-0e7573b0f062" providerId="ADAL" clId="{18D5AB94-6B2E-4AE7-9BD7-78FC38B2CE30}" dt="2023-10-26T18:13:29.492" v="3859" actId="700"/>
          <ac:spMkLst>
            <pc:docMk/>
            <pc:sldMk cId="2834481119" sldId="461"/>
            <ac:spMk id="2" creationId="{B8962A7D-F36A-C43A-103D-C13C14D1445F}"/>
          </ac:spMkLst>
        </pc:spChg>
        <pc:spChg chg="del mod ord">
          <ac:chgData name="Rebecca Connop Price" userId="ea711ac0-f331-4177-8840-0e7573b0f062" providerId="ADAL" clId="{18D5AB94-6B2E-4AE7-9BD7-78FC38B2CE30}" dt="2023-10-26T18:13:29.492" v="3859" actId="700"/>
          <ac:spMkLst>
            <pc:docMk/>
            <pc:sldMk cId="2834481119" sldId="461"/>
            <ac:spMk id="3" creationId="{A8A9C834-D9CA-F6BC-6EB1-84EB5B57E89D}"/>
          </ac:spMkLst>
        </pc:spChg>
        <pc:spChg chg="add mod ord">
          <ac:chgData name="Rebecca Connop Price" userId="ea711ac0-f331-4177-8840-0e7573b0f062" providerId="ADAL" clId="{18D5AB94-6B2E-4AE7-9BD7-78FC38B2CE30}" dt="2023-10-26T18:14:21.701" v="3881" actId="20577"/>
          <ac:spMkLst>
            <pc:docMk/>
            <pc:sldMk cId="2834481119" sldId="461"/>
            <ac:spMk id="4" creationId="{3D7B86AD-749A-B107-68DA-F45B725E41F7}"/>
          </ac:spMkLst>
        </pc:spChg>
        <pc:spChg chg="add mod ord">
          <ac:chgData name="Rebecca Connop Price" userId="ea711ac0-f331-4177-8840-0e7573b0f062" providerId="ADAL" clId="{18D5AB94-6B2E-4AE7-9BD7-78FC38B2CE30}" dt="2023-10-26T18:13:29.492" v="3859" actId="700"/>
          <ac:spMkLst>
            <pc:docMk/>
            <pc:sldMk cId="2834481119" sldId="461"/>
            <ac:spMk id="5" creationId="{D0DB41F3-5526-F480-A8AF-9FB096DAC40A}"/>
          </ac:spMkLst>
        </pc:spChg>
      </pc:sldChg>
      <pc:sldChg chg="addSp delSp modSp add mod">
        <pc:chgData name="Rebecca Connop Price" userId="ea711ac0-f331-4177-8840-0e7573b0f062" providerId="ADAL" clId="{18D5AB94-6B2E-4AE7-9BD7-78FC38B2CE30}" dt="2023-10-26T18:36:06.557" v="4641" actId="14100"/>
        <pc:sldMkLst>
          <pc:docMk/>
          <pc:sldMk cId="4035215772" sldId="462"/>
        </pc:sldMkLst>
        <pc:spChg chg="del mod">
          <ac:chgData name="Rebecca Connop Price" userId="ea711ac0-f331-4177-8840-0e7573b0f062" providerId="ADAL" clId="{18D5AB94-6B2E-4AE7-9BD7-78FC38B2CE30}" dt="2023-10-26T18:15:00.900" v="3888" actId="478"/>
          <ac:spMkLst>
            <pc:docMk/>
            <pc:sldMk cId="4035215772" sldId="462"/>
            <ac:spMk id="3" creationId="{9FA6A80E-7D61-7470-CD28-A0650B3F3070}"/>
          </ac:spMkLst>
        </pc:spChg>
        <pc:spChg chg="del">
          <ac:chgData name="Rebecca Connop Price" userId="ea711ac0-f331-4177-8840-0e7573b0f062" providerId="ADAL" clId="{18D5AB94-6B2E-4AE7-9BD7-78FC38B2CE30}" dt="2023-10-26T18:14:59.635" v="3887" actId="478"/>
          <ac:spMkLst>
            <pc:docMk/>
            <pc:sldMk cId="4035215772" sldId="462"/>
            <ac:spMk id="6" creationId="{40D9E575-27EB-1C92-5F50-04A95B735DB7}"/>
          </ac:spMkLst>
        </pc:spChg>
        <pc:spChg chg="add mod">
          <ac:chgData name="Rebecca Connop Price" userId="ea711ac0-f331-4177-8840-0e7573b0f062" providerId="ADAL" clId="{18D5AB94-6B2E-4AE7-9BD7-78FC38B2CE30}" dt="2023-10-26T18:36:06.557" v="4641" actId="14100"/>
          <ac:spMkLst>
            <pc:docMk/>
            <pc:sldMk cId="4035215772" sldId="462"/>
            <ac:spMk id="7" creationId="{AD5B6B58-BC3F-2C45-A756-EFA0F588F618}"/>
          </ac:spMkLst>
        </pc:spChg>
        <pc:spChg chg="add mod">
          <ac:chgData name="Rebecca Connop Price" userId="ea711ac0-f331-4177-8840-0e7573b0f062" providerId="ADAL" clId="{18D5AB94-6B2E-4AE7-9BD7-78FC38B2CE30}" dt="2023-10-26T18:17:28.301" v="4257" actId="1076"/>
          <ac:spMkLst>
            <pc:docMk/>
            <pc:sldMk cId="4035215772" sldId="462"/>
            <ac:spMk id="8" creationId="{383C2B01-79D3-C9EE-81E9-E88DDEA75A2F}"/>
          </ac:spMkLst>
        </pc:spChg>
        <pc:picChg chg="del">
          <ac:chgData name="Rebecca Connop Price" userId="ea711ac0-f331-4177-8840-0e7573b0f062" providerId="ADAL" clId="{18D5AB94-6B2E-4AE7-9BD7-78FC38B2CE30}" dt="2023-10-26T18:14:55.752" v="3883" actId="478"/>
          <ac:picMkLst>
            <pc:docMk/>
            <pc:sldMk cId="4035215772" sldId="462"/>
            <ac:picMk id="4" creationId="{C4105656-4989-0FF6-CDCD-0AEE5883AC87}"/>
          </ac:picMkLst>
        </pc:picChg>
        <pc:picChg chg="del">
          <ac:chgData name="Rebecca Connop Price" userId="ea711ac0-f331-4177-8840-0e7573b0f062" providerId="ADAL" clId="{18D5AB94-6B2E-4AE7-9BD7-78FC38B2CE30}" dt="2023-10-26T18:14:56.663" v="3884" actId="478"/>
          <ac:picMkLst>
            <pc:docMk/>
            <pc:sldMk cId="4035215772" sldId="462"/>
            <ac:picMk id="5" creationId="{59C49339-C4E4-704C-76F1-4AB4A36DB739}"/>
          </ac:picMkLst>
        </pc:picChg>
        <pc:picChg chg="del">
          <ac:chgData name="Rebecca Connop Price" userId="ea711ac0-f331-4177-8840-0e7573b0f062" providerId="ADAL" clId="{18D5AB94-6B2E-4AE7-9BD7-78FC38B2CE30}" dt="2023-10-26T18:14:57.147" v="3885" actId="478"/>
          <ac:picMkLst>
            <pc:docMk/>
            <pc:sldMk cId="4035215772" sldId="462"/>
            <ac:picMk id="10" creationId="{A4CE0D94-11E0-B390-9064-3C3A84C986FC}"/>
          </ac:picMkLst>
        </pc:picChg>
      </pc:sldChg>
      <pc:sldChg chg="addSp delSp modSp add mod">
        <pc:chgData name="Rebecca Connop Price" userId="ea711ac0-f331-4177-8840-0e7573b0f062" providerId="ADAL" clId="{18D5AB94-6B2E-4AE7-9BD7-78FC38B2CE30}" dt="2023-10-26T18:41:09.420" v="4750" actId="5793"/>
        <pc:sldMkLst>
          <pc:docMk/>
          <pc:sldMk cId="50119081" sldId="463"/>
        </pc:sldMkLst>
        <pc:spChg chg="mod">
          <ac:chgData name="Rebecca Connop Price" userId="ea711ac0-f331-4177-8840-0e7573b0f062" providerId="ADAL" clId="{18D5AB94-6B2E-4AE7-9BD7-78FC38B2CE30}" dt="2023-10-26T18:41:09.420" v="4750" actId="5793"/>
          <ac:spMkLst>
            <pc:docMk/>
            <pc:sldMk cId="50119081" sldId="463"/>
            <ac:spMk id="4" creationId="{4D7CB9B8-9079-8ED5-FCEC-31EFD6B5D2E4}"/>
          </ac:spMkLst>
        </pc:spChg>
        <pc:spChg chg="mod">
          <ac:chgData name="Rebecca Connop Price" userId="ea711ac0-f331-4177-8840-0e7573b0f062" providerId="ADAL" clId="{18D5AB94-6B2E-4AE7-9BD7-78FC38B2CE30}" dt="2023-10-26T18:21:26.203" v="4319" actId="20577"/>
          <ac:spMkLst>
            <pc:docMk/>
            <pc:sldMk cId="50119081" sldId="463"/>
            <ac:spMk id="6" creationId="{19034B0E-7891-C29E-D802-BDC84F73032E}"/>
          </ac:spMkLst>
        </pc:spChg>
        <pc:spChg chg="add del mod">
          <ac:chgData name="Rebecca Connop Price" userId="ea711ac0-f331-4177-8840-0e7573b0f062" providerId="ADAL" clId="{18D5AB94-6B2E-4AE7-9BD7-78FC38B2CE30}" dt="2023-10-26T18:40:18.597" v="4687"/>
          <ac:spMkLst>
            <pc:docMk/>
            <pc:sldMk cId="50119081" sldId="463"/>
            <ac:spMk id="10" creationId="{E179E141-65D8-09F2-0051-574ABE646A1E}"/>
          </ac:spMkLst>
        </pc:spChg>
        <pc:picChg chg="add mod">
          <ac:chgData name="Rebecca Connop Price" userId="ea711ac0-f331-4177-8840-0e7573b0f062" providerId="ADAL" clId="{18D5AB94-6B2E-4AE7-9BD7-78FC38B2CE30}" dt="2023-10-26T18:20:24.014" v="4297"/>
          <ac:picMkLst>
            <pc:docMk/>
            <pc:sldMk cId="50119081" sldId="463"/>
            <ac:picMk id="3" creationId="{340F4B30-4C89-42A0-B039-417E231950AD}"/>
          </ac:picMkLst>
        </pc:picChg>
        <pc:picChg chg="del">
          <ac:chgData name="Rebecca Connop Price" userId="ea711ac0-f331-4177-8840-0e7573b0f062" providerId="ADAL" clId="{18D5AB94-6B2E-4AE7-9BD7-78FC38B2CE30}" dt="2023-10-26T18:40:15.118" v="4686" actId="478"/>
          <ac:picMkLst>
            <pc:docMk/>
            <pc:sldMk cId="50119081" sldId="463"/>
            <ac:picMk id="5" creationId="{2E72E48E-77DC-49D5-B4BA-44AA7C769512}"/>
          </ac:picMkLst>
        </pc:picChg>
        <pc:picChg chg="add del">
          <ac:chgData name="Rebecca Connop Price" userId="ea711ac0-f331-4177-8840-0e7573b0f062" providerId="ADAL" clId="{18D5AB94-6B2E-4AE7-9BD7-78FC38B2CE30}" dt="2023-10-26T18:20:36.825" v="4299" actId="478"/>
          <ac:picMkLst>
            <pc:docMk/>
            <pc:sldMk cId="50119081" sldId="463"/>
            <ac:picMk id="7" creationId="{1BC0C7D2-8492-C9CF-C378-B5F79C836827}"/>
          </ac:picMkLst>
        </pc:picChg>
        <pc:picChg chg="add mod">
          <ac:chgData name="Rebecca Connop Price" userId="ea711ac0-f331-4177-8840-0e7573b0f062" providerId="ADAL" clId="{18D5AB94-6B2E-4AE7-9BD7-78FC38B2CE30}" dt="2023-10-26T18:34:58.941" v="4629" actId="1076"/>
          <ac:picMkLst>
            <pc:docMk/>
            <pc:sldMk cId="50119081" sldId="463"/>
            <ac:picMk id="8" creationId="{9CAB386A-FF3A-9EDB-8ADD-2047AEB997DD}"/>
          </ac:picMkLst>
        </pc:picChg>
        <pc:picChg chg="add mod modCrop">
          <ac:chgData name="Rebecca Connop Price" userId="ea711ac0-f331-4177-8840-0e7573b0f062" providerId="ADAL" clId="{18D5AB94-6B2E-4AE7-9BD7-78FC38B2CE30}" dt="2023-10-26T18:40:46.012" v="4692" actId="18131"/>
          <ac:picMkLst>
            <pc:docMk/>
            <pc:sldMk cId="50119081" sldId="463"/>
            <ac:picMk id="11" creationId="{037F98BD-BBD3-4BA3-9CCD-392398BDDBEA}"/>
          </ac:picMkLst>
        </pc:picChg>
      </pc:sldChg>
      <pc:sldChg chg="addSp delSp modSp add mod">
        <pc:chgData name="Rebecca Connop Price" userId="ea711ac0-f331-4177-8840-0e7573b0f062" providerId="ADAL" clId="{18D5AB94-6B2E-4AE7-9BD7-78FC38B2CE30}" dt="2023-10-26T18:39:51.700" v="4685" actId="1076"/>
        <pc:sldMkLst>
          <pc:docMk/>
          <pc:sldMk cId="347507378" sldId="464"/>
        </pc:sldMkLst>
        <pc:spChg chg="mod">
          <ac:chgData name="Rebecca Connop Price" userId="ea711ac0-f331-4177-8840-0e7573b0f062" providerId="ADAL" clId="{18D5AB94-6B2E-4AE7-9BD7-78FC38B2CE30}" dt="2023-10-26T18:23:49.714" v="4417" actId="12"/>
          <ac:spMkLst>
            <pc:docMk/>
            <pc:sldMk cId="347507378" sldId="464"/>
            <ac:spMk id="4" creationId="{4D7CB9B8-9079-8ED5-FCEC-31EFD6B5D2E4}"/>
          </ac:spMkLst>
        </pc:spChg>
        <pc:spChg chg="mod">
          <ac:chgData name="Rebecca Connop Price" userId="ea711ac0-f331-4177-8840-0e7573b0f062" providerId="ADAL" clId="{18D5AB94-6B2E-4AE7-9BD7-78FC38B2CE30}" dt="2023-10-26T18:23:19.340" v="4408" actId="20577"/>
          <ac:spMkLst>
            <pc:docMk/>
            <pc:sldMk cId="347507378" sldId="464"/>
            <ac:spMk id="6" creationId="{19034B0E-7891-C29E-D802-BDC84F73032E}"/>
          </ac:spMkLst>
        </pc:spChg>
        <pc:spChg chg="add del mod">
          <ac:chgData name="Rebecca Connop Price" userId="ea711ac0-f331-4177-8840-0e7573b0f062" providerId="ADAL" clId="{18D5AB94-6B2E-4AE7-9BD7-78FC38B2CE30}" dt="2023-10-26T18:39:32.496" v="4679"/>
          <ac:spMkLst>
            <pc:docMk/>
            <pc:sldMk cId="347507378" sldId="464"/>
            <ac:spMk id="12" creationId="{F254056D-5112-24E5-BFFD-1BB0490E7CA7}"/>
          </ac:spMkLst>
        </pc:spChg>
        <pc:picChg chg="add mod">
          <ac:chgData name="Rebecca Connop Price" userId="ea711ac0-f331-4177-8840-0e7573b0f062" providerId="ADAL" clId="{18D5AB94-6B2E-4AE7-9BD7-78FC38B2CE30}" dt="2023-10-26T18:35:07.461" v="4631" actId="1076"/>
          <ac:picMkLst>
            <pc:docMk/>
            <pc:sldMk cId="347507378" sldId="464"/>
            <ac:picMk id="3" creationId="{DD862D8D-0B18-7234-228C-659436F2A32A}"/>
          </ac:picMkLst>
        </pc:picChg>
        <pc:picChg chg="del">
          <ac:chgData name="Rebecca Connop Price" userId="ea711ac0-f331-4177-8840-0e7573b0f062" providerId="ADAL" clId="{18D5AB94-6B2E-4AE7-9BD7-78FC38B2CE30}" dt="2023-10-26T18:39:27.808" v="4678" actId="478"/>
          <ac:picMkLst>
            <pc:docMk/>
            <pc:sldMk cId="347507378" sldId="464"/>
            <ac:picMk id="5" creationId="{2E72E48E-77DC-49D5-B4BA-44AA7C769512}"/>
          </ac:picMkLst>
        </pc:picChg>
        <pc:picChg chg="add del mod">
          <ac:chgData name="Rebecca Connop Price" userId="ea711ac0-f331-4177-8840-0e7573b0f062" providerId="ADAL" clId="{18D5AB94-6B2E-4AE7-9BD7-78FC38B2CE30}" dt="2023-10-26T18:39:14.670" v="4671" actId="478"/>
          <ac:picMkLst>
            <pc:docMk/>
            <pc:sldMk cId="347507378" sldId="464"/>
            <ac:picMk id="7" creationId="{04FFEE8E-B6E5-4441-BFB9-DD15EC015F77}"/>
          </ac:picMkLst>
        </pc:picChg>
        <pc:picChg chg="add del mod">
          <ac:chgData name="Rebecca Connop Price" userId="ea711ac0-f331-4177-8840-0e7573b0f062" providerId="ADAL" clId="{18D5AB94-6B2E-4AE7-9BD7-78FC38B2CE30}" dt="2023-10-26T18:39:19.135" v="4673" actId="478"/>
          <ac:picMkLst>
            <pc:docMk/>
            <pc:sldMk cId="347507378" sldId="464"/>
            <ac:picMk id="8" creationId="{04FFEE8E-B6E5-4441-BFB9-DD15EC015F77}"/>
          </ac:picMkLst>
        </pc:picChg>
        <pc:picChg chg="add del mod">
          <ac:chgData name="Rebecca Connop Price" userId="ea711ac0-f331-4177-8840-0e7573b0f062" providerId="ADAL" clId="{18D5AB94-6B2E-4AE7-9BD7-78FC38B2CE30}" dt="2023-10-26T18:39:22.436" v="4675" actId="478"/>
          <ac:picMkLst>
            <pc:docMk/>
            <pc:sldMk cId="347507378" sldId="464"/>
            <ac:picMk id="9" creationId="{04FFEE8E-B6E5-4441-BFB9-DD15EC015F77}"/>
          </ac:picMkLst>
        </pc:picChg>
        <pc:picChg chg="add del mod">
          <ac:chgData name="Rebecca Connop Price" userId="ea711ac0-f331-4177-8840-0e7573b0f062" providerId="ADAL" clId="{18D5AB94-6B2E-4AE7-9BD7-78FC38B2CE30}" dt="2023-10-26T18:39:26.206" v="4677" actId="478"/>
          <ac:picMkLst>
            <pc:docMk/>
            <pc:sldMk cId="347507378" sldId="464"/>
            <ac:picMk id="10" creationId="{04FFEE8E-B6E5-4441-BFB9-DD15EC015F77}"/>
          </ac:picMkLst>
        </pc:picChg>
        <pc:picChg chg="add mod modCrop">
          <ac:chgData name="Rebecca Connop Price" userId="ea711ac0-f331-4177-8840-0e7573b0f062" providerId="ADAL" clId="{18D5AB94-6B2E-4AE7-9BD7-78FC38B2CE30}" dt="2023-10-26T18:39:51.700" v="4685" actId="1076"/>
          <ac:picMkLst>
            <pc:docMk/>
            <pc:sldMk cId="347507378" sldId="464"/>
            <ac:picMk id="13" creationId="{04FFEE8E-B6E5-4441-BFB9-DD15EC015F77}"/>
          </ac:picMkLst>
        </pc:picChg>
      </pc:sldChg>
      <pc:sldChg chg="addSp delSp modSp new mod modClrScheme chgLayout">
        <pc:chgData name="Rebecca Connop Price" userId="ea711ac0-f331-4177-8840-0e7573b0f062" providerId="ADAL" clId="{18D5AB94-6B2E-4AE7-9BD7-78FC38B2CE30}" dt="2023-10-26T18:42:54.619" v="4789" actId="20577"/>
        <pc:sldMkLst>
          <pc:docMk/>
          <pc:sldMk cId="1244479823" sldId="465"/>
        </pc:sldMkLst>
        <pc:spChg chg="del mod ord">
          <ac:chgData name="Rebecca Connop Price" userId="ea711ac0-f331-4177-8840-0e7573b0f062" providerId="ADAL" clId="{18D5AB94-6B2E-4AE7-9BD7-78FC38B2CE30}" dt="2023-10-26T18:24:53.266" v="4419" actId="700"/>
          <ac:spMkLst>
            <pc:docMk/>
            <pc:sldMk cId="1244479823" sldId="465"/>
            <ac:spMk id="2" creationId="{36C85E9D-7E68-FB2A-ECE1-38048C12208B}"/>
          </ac:spMkLst>
        </pc:spChg>
        <pc:spChg chg="del mod ord">
          <ac:chgData name="Rebecca Connop Price" userId="ea711ac0-f331-4177-8840-0e7573b0f062" providerId="ADAL" clId="{18D5AB94-6B2E-4AE7-9BD7-78FC38B2CE30}" dt="2023-10-26T18:24:53.266" v="4419" actId="700"/>
          <ac:spMkLst>
            <pc:docMk/>
            <pc:sldMk cId="1244479823" sldId="465"/>
            <ac:spMk id="3" creationId="{E678B64C-A609-E3CF-D536-368B59BD98DC}"/>
          </ac:spMkLst>
        </pc:spChg>
        <pc:spChg chg="del mod ord">
          <ac:chgData name="Rebecca Connop Price" userId="ea711ac0-f331-4177-8840-0e7573b0f062" providerId="ADAL" clId="{18D5AB94-6B2E-4AE7-9BD7-78FC38B2CE30}" dt="2023-10-26T18:24:53.266" v="4419" actId="700"/>
          <ac:spMkLst>
            <pc:docMk/>
            <pc:sldMk cId="1244479823" sldId="465"/>
            <ac:spMk id="4" creationId="{5311A801-9F3E-7C71-1C8E-02A0BE0D11E0}"/>
          </ac:spMkLst>
        </pc:spChg>
        <pc:spChg chg="add mod ord">
          <ac:chgData name="Rebecca Connop Price" userId="ea711ac0-f331-4177-8840-0e7573b0f062" providerId="ADAL" clId="{18D5AB94-6B2E-4AE7-9BD7-78FC38B2CE30}" dt="2023-10-26T18:32:08.851" v="4554" actId="20577"/>
          <ac:spMkLst>
            <pc:docMk/>
            <pc:sldMk cId="1244479823" sldId="465"/>
            <ac:spMk id="5" creationId="{352429BF-140D-C80B-202A-49ED4CFEECF5}"/>
          </ac:spMkLst>
        </pc:spChg>
        <pc:spChg chg="add del mod ord">
          <ac:chgData name="Rebecca Connop Price" userId="ea711ac0-f331-4177-8840-0e7573b0f062" providerId="ADAL" clId="{18D5AB94-6B2E-4AE7-9BD7-78FC38B2CE30}" dt="2023-10-26T18:25:43.790" v="4446" actId="478"/>
          <ac:spMkLst>
            <pc:docMk/>
            <pc:sldMk cId="1244479823" sldId="465"/>
            <ac:spMk id="6" creationId="{498D93BD-7E33-CB39-40A9-C786C92814ED}"/>
          </ac:spMkLst>
        </pc:spChg>
        <pc:spChg chg="add del mod ord">
          <ac:chgData name="Rebecca Connop Price" userId="ea711ac0-f331-4177-8840-0e7573b0f062" providerId="ADAL" clId="{18D5AB94-6B2E-4AE7-9BD7-78FC38B2CE30}" dt="2023-10-26T18:25:06.400" v="4421" actId="478"/>
          <ac:spMkLst>
            <pc:docMk/>
            <pc:sldMk cId="1244479823" sldId="465"/>
            <ac:spMk id="7" creationId="{D13FE656-B2A1-134F-41E7-0D2C71402567}"/>
          </ac:spMkLst>
        </pc:spChg>
        <pc:spChg chg="add del mod ord">
          <ac:chgData name="Rebecca Connop Price" userId="ea711ac0-f331-4177-8840-0e7573b0f062" providerId="ADAL" clId="{18D5AB94-6B2E-4AE7-9BD7-78FC38B2CE30}" dt="2023-10-26T18:25:17.606" v="4425" actId="478"/>
          <ac:spMkLst>
            <pc:docMk/>
            <pc:sldMk cId="1244479823" sldId="465"/>
            <ac:spMk id="8" creationId="{F5293570-F509-043D-8035-D5DB783DF9A2}"/>
          </ac:spMkLst>
        </pc:spChg>
        <pc:spChg chg="add del mod ord">
          <ac:chgData name="Rebecca Connop Price" userId="ea711ac0-f331-4177-8840-0e7573b0f062" providerId="ADAL" clId="{18D5AB94-6B2E-4AE7-9BD7-78FC38B2CE30}" dt="2023-10-26T18:25:08.223" v="4422" actId="478"/>
          <ac:spMkLst>
            <pc:docMk/>
            <pc:sldMk cId="1244479823" sldId="465"/>
            <ac:spMk id="9" creationId="{19777C7C-6BE2-9AF6-FBA8-66B2AB2BD0D1}"/>
          </ac:spMkLst>
        </pc:spChg>
        <pc:spChg chg="add mod">
          <ac:chgData name="Rebecca Connop Price" userId="ea711ac0-f331-4177-8840-0e7573b0f062" providerId="ADAL" clId="{18D5AB94-6B2E-4AE7-9BD7-78FC38B2CE30}" dt="2023-10-26T18:42:54.619" v="4789" actId="20577"/>
          <ac:spMkLst>
            <pc:docMk/>
            <pc:sldMk cId="1244479823" sldId="465"/>
            <ac:spMk id="12" creationId="{F7836E23-407A-B2E9-0C3A-74A084F24037}"/>
          </ac:spMkLst>
        </pc:spChg>
        <pc:picChg chg="add mod">
          <ac:chgData name="Rebecca Connop Price" userId="ea711ac0-f331-4177-8840-0e7573b0f062" providerId="ADAL" clId="{18D5AB94-6B2E-4AE7-9BD7-78FC38B2CE30}" dt="2023-10-26T18:25:15.461" v="4424" actId="1076"/>
          <ac:picMkLst>
            <pc:docMk/>
            <pc:sldMk cId="1244479823" sldId="465"/>
            <ac:picMk id="10" creationId="{5E5AA66C-FE02-4779-A013-67C1726ACEA2}"/>
          </ac:picMkLst>
        </pc:picChg>
        <pc:picChg chg="add mod">
          <ac:chgData name="Rebecca Connop Price" userId="ea711ac0-f331-4177-8840-0e7573b0f062" providerId="ADAL" clId="{18D5AB94-6B2E-4AE7-9BD7-78FC38B2CE30}" dt="2023-10-26T18:25:38.957" v="4445" actId="14100"/>
          <ac:picMkLst>
            <pc:docMk/>
            <pc:sldMk cId="1244479823" sldId="465"/>
            <ac:picMk id="11" creationId="{024D94EA-9443-4BBD-B6DA-36A003182BFC}"/>
          </ac:picMkLst>
        </pc:picChg>
        <pc:picChg chg="add del mod">
          <ac:chgData name="Rebecca Connop Price" userId="ea711ac0-f331-4177-8840-0e7573b0f062" providerId="ADAL" clId="{18D5AB94-6B2E-4AE7-9BD7-78FC38B2CE30}" dt="2023-10-26T18:42:06.288" v="4756" actId="478"/>
          <ac:picMkLst>
            <pc:docMk/>
            <pc:sldMk cId="1244479823" sldId="465"/>
            <ac:picMk id="13" creationId="{C163D9EB-EDB4-5819-27ED-6845D056F46F}"/>
          </ac:picMkLst>
        </pc:picChg>
      </pc:sldChg>
      <pc:sldChg chg="addSp delSp modSp add mod">
        <pc:chgData name="Rebecca Connop Price" userId="ea711ac0-f331-4177-8840-0e7573b0f062" providerId="ADAL" clId="{18D5AB94-6B2E-4AE7-9BD7-78FC38B2CE30}" dt="2023-10-26T18:51:17.043" v="5737" actId="20577"/>
        <pc:sldMkLst>
          <pc:docMk/>
          <pc:sldMk cId="2820760335" sldId="466"/>
        </pc:sldMkLst>
        <pc:spChg chg="mod">
          <ac:chgData name="Rebecca Connop Price" userId="ea711ac0-f331-4177-8840-0e7573b0f062" providerId="ADAL" clId="{18D5AB94-6B2E-4AE7-9BD7-78FC38B2CE30}" dt="2023-10-26T18:43:20.681" v="4808" actId="20577"/>
          <ac:spMkLst>
            <pc:docMk/>
            <pc:sldMk cId="2820760335" sldId="466"/>
            <ac:spMk id="5" creationId="{352429BF-140D-C80B-202A-49ED4CFEECF5}"/>
          </ac:spMkLst>
        </pc:spChg>
        <pc:spChg chg="mod">
          <ac:chgData name="Rebecca Connop Price" userId="ea711ac0-f331-4177-8840-0e7573b0f062" providerId="ADAL" clId="{18D5AB94-6B2E-4AE7-9BD7-78FC38B2CE30}" dt="2023-10-26T18:51:17.043" v="5737" actId="20577"/>
          <ac:spMkLst>
            <pc:docMk/>
            <pc:sldMk cId="2820760335" sldId="466"/>
            <ac:spMk id="12" creationId="{F7836E23-407A-B2E9-0C3A-74A084F24037}"/>
          </ac:spMkLst>
        </pc:spChg>
        <pc:picChg chg="add del mod">
          <ac:chgData name="Rebecca Connop Price" userId="ea711ac0-f331-4177-8840-0e7573b0f062" providerId="ADAL" clId="{18D5AB94-6B2E-4AE7-9BD7-78FC38B2CE30}" dt="2023-10-26T18:44:49.727" v="4856" actId="478"/>
          <ac:picMkLst>
            <pc:docMk/>
            <pc:sldMk cId="2820760335" sldId="466"/>
            <ac:picMk id="3" creationId="{F53DECF4-CDBD-9747-2BF0-EC3DE6E9B72E}"/>
          </ac:picMkLst>
        </pc:picChg>
        <pc:picChg chg="add mod modCrop">
          <ac:chgData name="Rebecca Connop Price" userId="ea711ac0-f331-4177-8840-0e7573b0f062" providerId="ADAL" clId="{18D5AB94-6B2E-4AE7-9BD7-78FC38B2CE30}" dt="2023-10-26T18:45:13.380" v="4861" actId="732"/>
          <ac:picMkLst>
            <pc:docMk/>
            <pc:sldMk cId="2820760335" sldId="466"/>
            <ac:picMk id="6" creationId="{4EADAF4D-C9BA-24D2-F5EA-7A3E5EC7D7B0}"/>
          </ac:picMkLst>
        </pc:picChg>
        <pc:picChg chg="del">
          <ac:chgData name="Rebecca Connop Price" userId="ea711ac0-f331-4177-8840-0e7573b0f062" providerId="ADAL" clId="{18D5AB94-6B2E-4AE7-9BD7-78FC38B2CE30}" dt="2023-10-26T18:43:16.468" v="4792" actId="478"/>
          <ac:picMkLst>
            <pc:docMk/>
            <pc:sldMk cId="2820760335" sldId="466"/>
            <ac:picMk id="10" creationId="{5E5AA66C-FE02-4779-A013-67C1726ACEA2}"/>
          </ac:picMkLst>
        </pc:picChg>
        <pc:picChg chg="del">
          <ac:chgData name="Rebecca Connop Price" userId="ea711ac0-f331-4177-8840-0e7573b0f062" providerId="ADAL" clId="{18D5AB94-6B2E-4AE7-9BD7-78FC38B2CE30}" dt="2023-10-26T18:43:15.386" v="4791" actId="478"/>
          <ac:picMkLst>
            <pc:docMk/>
            <pc:sldMk cId="2820760335" sldId="466"/>
            <ac:picMk id="11" creationId="{024D94EA-9443-4BBD-B6DA-36A003182BFC}"/>
          </ac:picMkLst>
        </pc:picChg>
      </pc:sldChg>
    </pc:docChg>
  </pc:docChgLst>
  <pc:docChgLst>
    <pc:chgData name="Rebecca Connop Price" userId="S::rconnopprice@rccbc.ca::ea711ac0-f331-4177-8840-0e7573b0f062" providerId="AD" clId="Web-{88AC425D-112F-72C8-9F00-B63B0E54765D}"/>
    <pc:docChg chg="addSld modSld sldOrd">
      <pc:chgData name="Rebecca Connop Price" userId="S::rconnopprice@rccbc.ca::ea711ac0-f331-4177-8840-0e7573b0f062" providerId="AD" clId="Web-{88AC425D-112F-72C8-9F00-B63B0E54765D}" dt="2023-10-26T19:09:45.039" v="413" actId="20577"/>
      <pc:docMkLst>
        <pc:docMk/>
      </pc:docMkLst>
      <pc:sldChg chg="modSp">
        <pc:chgData name="Rebecca Connop Price" userId="S::rconnopprice@rccbc.ca::ea711ac0-f331-4177-8840-0e7573b0f062" providerId="AD" clId="Web-{88AC425D-112F-72C8-9F00-B63B0E54765D}" dt="2023-10-26T19:02:47.903" v="122" actId="20577"/>
        <pc:sldMkLst>
          <pc:docMk/>
          <pc:sldMk cId="3818578522" sldId="259"/>
        </pc:sldMkLst>
        <pc:spChg chg="mod">
          <ac:chgData name="Rebecca Connop Price" userId="S::rconnopprice@rccbc.ca::ea711ac0-f331-4177-8840-0e7573b0f062" providerId="AD" clId="Web-{88AC425D-112F-72C8-9F00-B63B0E54765D}" dt="2023-10-26T19:01:48.886" v="108" actId="1076"/>
          <ac:spMkLst>
            <pc:docMk/>
            <pc:sldMk cId="3818578522" sldId="259"/>
            <ac:spMk id="2" creationId="{BF324F4A-2805-FEC2-90C1-582B52F0F27C}"/>
          </ac:spMkLst>
        </pc:spChg>
        <pc:spChg chg="mod">
          <ac:chgData name="Rebecca Connop Price" userId="S::rconnopprice@rccbc.ca::ea711ac0-f331-4177-8840-0e7573b0f062" providerId="AD" clId="Web-{88AC425D-112F-72C8-9F00-B63B0E54765D}" dt="2023-10-26T19:02:47.903" v="122" actId="20577"/>
          <ac:spMkLst>
            <pc:docMk/>
            <pc:sldMk cId="3818578522" sldId="259"/>
            <ac:spMk id="3" creationId="{6A916297-9CE8-6177-0683-76E4B197CF76}"/>
          </ac:spMkLst>
        </pc:spChg>
      </pc:sldChg>
      <pc:sldChg chg="modSp">
        <pc:chgData name="Rebecca Connop Price" userId="S::rconnopprice@rccbc.ca::ea711ac0-f331-4177-8840-0e7573b0f062" providerId="AD" clId="Web-{88AC425D-112F-72C8-9F00-B63B0E54765D}" dt="2023-10-26T19:04:08.983" v="136" actId="20577"/>
        <pc:sldMkLst>
          <pc:docMk/>
          <pc:sldMk cId="537776250" sldId="261"/>
        </pc:sldMkLst>
        <pc:spChg chg="mod">
          <ac:chgData name="Rebecca Connop Price" userId="S::rconnopprice@rccbc.ca::ea711ac0-f331-4177-8840-0e7573b0f062" providerId="AD" clId="Web-{88AC425D-112F-72C8-9F00-B63B0E54765D}" dt="2023-10-26T19:04:08.983" v="136" actId="20577"/>
          <ac:spMkLst>
            <pc:docMk/>
            <pc:sldMk cId="537776250" sldId="261"/>
            <ac:spMk id="24" creationId="{F1A6B1EB-7EDE-660D-407F-3D91E8977CB3}"/>
          </ac:spMkLst>
        </pc:spChg>
      </pc:sldChg>
      <pc:sldChg chg="modSp">
        <pc:chgData name="Rebecca Connop Price" userId="S::rconnopprice@rccbc.ca::ea711ac0-f331-4177-8840-0e7573b0f062" providerId="AD" clId="Web-{88AC425D-112F-72C8-9F00-B63B0E54765D}" dt="2023-10-26T19:00:10.055" v="19" actId="20577"/>
        <pc:sldMkLst>
          <pc:docMk/>
          <pc:sldMk cId="703647109" sldId="262"/>
        </pc:sldMkLst>
        <pc:spChg chg="mod">
          <ac:chgData name="Rebecca Connop Price" userId="S::rconnopprice@rccbc.ca::ea711ac0-f331-4177-8840-0e7573b0f062" providerId="AD" clId="Web-{88AC425D-112F-72C8-9F00-B63B0E54765D}" dt="2023-10-26T19:00:10.055" v="19" actId="20577"/>
          <ac:spMkLst>
            <pc:docMk/>
            <pc:sldMk cId="703647109" sldId="262"/>
            <ac:spMk id="4" creationId="{9424A2F1-6A15-8CC2-8764-B8A27D0369C4}"/>
          </ac:spMkLst>
        </pc:spChg>
      </pc:sldChg>
      <pc:sldChg chg="modSp">
        <pc:chgData name="Rebecca Connop Price" userId="S::rconnopprice@rccbc.ca::ea711ac0-f331-4177-8840-0e7573b0f062" providerId="AD" clId="Web-{88AC425D-112F-72C8-9F00-B63B0E54765D}" dt="2023-10-26T19:03:23.138" v="123" actId="1076"/>
        <pc:sldMkLst>
          <pc:docMk/>
          <pc:sldMk cId="2508112726" sldId="295"/>
        </pc:sldMkLst>
        <pc:spChg chg="mod">
          <ac:chgData name="Rebecca Connop Price" userId="S::rconnopprice@rccbc.ca::ea711ac0-f331-4177-8840-0e7573b0f062" providerId="AD" clId="Web-{88AC425D-112F-72C8-9F00-B63B0E54765D}" dt="2023-10-26T19:03:23.138" v="123" actId="1076"/>
          <ac:spMkLst>
            <pc:docMk/>
            <pc:sldMk cId="2508112726" sldId="295"/>
            <ac:spMk id="16" creationId="{5278D66E-C8DF-44E4-ACCF-00C59276FCA9}"/>
          </ac:spMkLst>
        </pc:spChg>
      </pc:sldChg>
      <pc:sldChg chg="modSp">
        <pc:chgData name="Rebecca Connop Price" userId="S::rconnopprice@rccbc.ca::ea711ac0-f331-4177-8840-0e7573b0f062" providerId="AD" clId="Web-{88AC425D-112F-72C8-9F00-B63B0E54765D}" dt="2023-10-26T19:04:29.687" v="140" actId="20577"/>
        <pc:sldMkLst>
          <pc:docMk/>
          <pc:sldMk cId="593798345" sldId="311"/>
        </pc:sldMkLst>
        <pc:spChg chg="mod">
          <ac:chgData name="Rebecca Connop Price" userId="S::rconnopprice@rccbc.ca::ea711ac0-f331-4177-8840-0e7573b0f062" providerId="AD" clId="Web-{88AC425D-112F-72C8-9F00-B63B0E54765D}" dt="2023-10-26T19:04:29.687" v="140" actId="20577"/>
          <ac:spMkLst>
            <pc:docMk/>
            <pc:sldMk cId="593798345" sldId="311"/>
            <ac:spMk id="21" creationId="{595B7180-D158-6AD8-06E6-DFC6E197663F}"/>
          </ac:spMkLst>
        </pc:spChg>
      </pc:sldChg>
      <pc:sldChg chg="modSp">
        <pc:chgData name="Rebecca Connop Price" userId="S::rconnopprice@rccbc.ca::ea711ac0-f331-4177-8840-0e7573b0f062" providerId="AD" clId="Web-{88AC425D-112F-72C8-9F00-B63B0E54765D}" dt="2023-10-26T18:58:09.271" v="9" actId="20577"/>
        <pc:sldMkLst>
          <pc:docMk/>
          <pc:sldMk cId="2548065399" sldId="313"/>
        </pc:sldMkLst>
        <pc:spChg chg="mod">
          <ac:chgData name="Rebecca Connop Price" userId="S::rconnopprice@rccbc.ca::ea711ac0-f331-4177-8840-0e7573b0f062" providerId="AD" clId="Web-{88AC425D-112F-72C8-9F00-B63B0E54765D}" dt="2023-10-26T18:58:09.271" v="9" actId="20577"/>
          <ac:spMkLst>
            <pc:docMk/>
            <pc:sldMk cId="2548065399" sldId="313"/>
            <ac:spMk id="11" creationId="{B884DC75-7BD7-B2EB-55B3-91A6AD769FB4}"/>
          </ac:spMkLst>
        </pc:spChg>
      </pc:sldChg>
      <pc:sldChg chg="modSp">
        <pc:chgData name="Rebecca Connop Price" userId="S::rconnopprice@rccbc.ca::ea711ac0-f331-4177-8840-0e7573b0f062" providerId="AD" clId="Web-{88AC425D-112F-72C8-9F00-B63B0E54765D}" dt="2023-10-26T18:58:28.084" v="14" actId="14100"/>
        <pc:sldMkLst>
          <pc:docMk/>
          <pc:sldMk cId="2636173409" sldId="456"/>
        </pc:sldMkLst>
        <pc:spChg chg="mod">
          <ac:chgData name="Rebecca Connop Price" userId="S::rconnopprice@rccbc.ca::ea711ac0-f331-4177-8840-0e7573b0f062" providerId="AD" clId="Web-{88AC425D-112F-72C8-9F00-B63B0E54765D}" dt="2023-10-26T18:58:21.115" v="11" actId="20577"/>
          <ac:spMkLst>
            <pc:docMk/>
            <pc:sldMk cId="2636173409" sldId="456"/>
            <ac:spMk id="3" creationId="{9FA6A80E-7D61-7470-CD28-A0650B3F3070}"/>
          </ac:spMkLst>
        </pc:spChg>
        <pc:spChg chg="mod">
          <ac:chgData name="Rebecca Connop Price" userId="S::rconnopprice@rccbc.ca::ea711ac0-f331-4177-8840-0e7573b0f062" providerId="AD" clId="Web-{88AC425D-112F-72C8-9F00-B63B0E54765D}" dt="2023-10-26T18:58:28.084" v="14" actId="14100"/>
          <ac:spMkLst>
            <pc:docMk/>
            <pc:sldMk cId="2636173409" sldId="456"/>
            <ac:spMk id="6" creationId="{40D9E575-27EB-1C92-5F50-04A95B735DB7}"/>
          </ac:spMkLst>
        </pc:spChg>
      </pc:sldChg>
      <pc:sldChg chg="modSp">
        <pc:chgData name="Rebecca Connop Price" userId="S::rconnopprice@rccbc.ca::ea711ac0-f331-4177-8840-0e7573b0f062" providerId="AD" clId="Web-{88AC425D-112F-72C8-9F00-B63B0E54765D}" dt="2023-10-26T18:58:39.303" v="16" actId="20577"/>
        <pc:sldMkLst>
          <pc:docMk/>
          <pc:sldMk cId="4035215772" sldId="462"/>
        </pc:sldMkLst>
        <pc:spChg chg="mod">
          <ac:chgData name="Rebecca Connop Price" userId="S::rconnopprice@rccbc.ca::ea711ac0-f331-4177-8840-0e7573b0f062" providerId="AD" clId="Web-{88AC425D-112F-72C8-9F00-B63B0E54765D}" dt="2023-10-26T18:58:39.303" v="16" actId="20577"/>
          <ac:spMkLst>
            <pc:docMk/>
            <pc:sldMk cId="4035215772" sldId="462"/>
            <ac:spMk id="8" creationId="{383C2B01-79D3-C9EE-81E9-E88DDEA75A2F}"/>
          </ac:spMkLst>
        </pc:spChg>
      </pc:sldChg>
      <pc:sldChg chg="addSp delSp modSp new ord">
        <pc:chgData name="Rebecca Connop Price" userId="S::rconnopprice@rccbc.ca::ea711ac0-f331-4177-8840-0e7573b0f062" providerId="AD" clId="Web-{88AC425D-112F-72C8-9F00-B63B0E54765D}" dt="2023-10-26T19:09:45.039" v="413" actId="20577"/>
        <pc:sldMkLst>
          <pc:docMk/>
          <pc:sldMk cId="32812802" sldId="467"/>
        </pc:sldMkLst>
        <pc:spChg chg="mod">
          <ac:chgData name="Rebecca Connop Price" userId="S::rconnopprice@rccbc.ca::ea711ac0-f331-4177-8840-0e7573b0f062" providerId="AD" clId="Web-{88AC425D-112F-72C8-9F00-B63B0E54765D}" dt="2023-10-26T19:04:59.578" v="163" actId="20577"/>
          <ac:spMkLst>
            <pc:docMk/>
            <pc:sldMk cId="32812802" sldId="467"/>
            <ac:spMk id="2" creationId="{2DD4D2B4-F6B0-2FEC-DA39-BBAC7F2387DC}"/>
          </ac:spMkLst>
        </pc:spChg>
        <pc:spChg chg="del">
          <ac:chgData name="Rebecca Connop Price" userId="S::rconnopprice@rccbc.ca::ea711ac0-f331-4177-8840-0e7573b0f062" providerId="AD" clId="Web-{88AC425D-112F-72C8-9F00-B63B0E54765D}" dt="2023-10-26T19:05:07.844" v="164"/>
          <ac:spMkLst>
            <pc:docMk/>
            <pc:sldMk cId="32812802" sldId="467"/>
            <ac:spMk id="3" creationId="{921E444F-23F5-C774-F0DE-E3CC0D85D344}"/>
          </ac:spMkLst>
        </pc:spChg>
        <pc:spChg chg="add mod">
          <ac:chgData name="Rebecca Connop Price" userId="S::rconnopprice@rccbc.ca::ea711ac0-f331-4177-8840-0e7573b0f062" providerId="AD" clId="Web-{88AC425D-112F-72C8-9F00-B63B0E54765D}" dt="2023-10-26T19:06:28.877" v="200" actId="20577"/>
          <ac:spMkLst>
            <pc:docMk/>
            <pc:sldMk cId="32812802" sldId="467"/>
            <ac:spMk id="6" creationId="{8E27C567-2B0F-0B8B-BE31-C4BAC5019A45}"/>
          </ac:spMkLst>
        </pc:spChg>
        <pc:spChg chg="add mod">
          <ac:chgData name="Rebecca Connop Price" userId="S::rconnopprice@rccbc.ca::ea711ac0-f331-4177-8840-0e7573b0f062" providerId="AD" clId="Web-{88AC425D-112F-72C8-9F00-B63B0E54765D}" dt="2023-10-26T19:09:45.039" v="413" actId="20577"/>
          <ac:spMkLst>
            <pc:docMk/>
            <pc:sldMk cId="32812802" sldId="467"/>
            <ac:spMk id="8" creationId="{EC111DFA-CC1E-F63F-7A03-53F69AD20381}"/>
          </ac:spMkLst>
        </pc:spChg>
        <pc:picChg chg="add mod">
          <ac:chgData name="Rebecca Connop Price" userId="S::rconnopprice@rccbc.ca::ea711ac0-f331-4177-8840-0e7573b0f062" providerId="AD" clId="Web-{88AC425D-112F-72C8-9F00-B63B0E54765D}" dt="2023-10-26T19:06:39.706" v="202" actId="1076"/>
          <ac:picMkLst>
            <pc:docMk/>
            <pc:sldMk cId="32812802" sldId="467"/>
            <ac:picMk id="4" creationId="{438F8CED-E369-0A6E-2C50-EB9A5835973E}"/>
          </ac:picMkLst>
        </pc:picChg>
      </pc:sldChg>
    </pc:docChg>
  </pc:docChgLst>
  <pc:docChgLst>
    <pc:chgData name="Tom Skinner" userId="d18f77c7-2391-4461-a77f-c5f8f73bb0c4" providerId="ADAL" clId="{28772178-1310-4B4B-B1C0-B53ECE7B2AC8}"/>
    <pc:docChg chg="undo custSel modSld">
      <pc:chgData name="Tom Skinner" userId="d18f77c7-2391-4461-a77f-c5f8f73bb0c4" providerId="ADAL" clId="{28772178-1310-4B4B-B1C0-B53ECE7B2AC8}" dt="2023-11-16T17:17:11.972" v="2078" actId="729"/>
      <pc:docMkLst>
        <pc:docMk/>
      </pc:docMkLst>
      <pc:sldChg chg="modSp mod modTransition">
        <pc:chgData name="Tom Skinner" userId="d18f77c7-2391-4461-a77f-c5f8f73bb0c4" providerId="ADAL" clId="{28772178-1310-4B4B-B1C0-B53ECE7B2AC8}" dt="2023-11-09T18:06:43.067" v="601"/>
        <pc:sldMkLst>
          <pc:docMk/>
          <pc:sldMk cId="3818578522" sldId="259"/>
        </pc:sldMkLst>
        <pc:spChg chg="mod">
          <ac:chgData name="Tom Skinner" userId="d18f77c7-2391-4461-a77f-c5f8f73bb0c4" providerId="ADAL" clId="{28772178-1310-4B4B-B1C0-B53ECE7B2AC8}" dt="2023-11-08T22:57:56.075" v="5" actId="20577"/>
          <ac:spMkLst>
            <pc:docMk/>
            <pc:sldMk cId="3818578522" sldId="259"/>
            <ac:spMk id="3" creationId="{6A916297-9CE8-6177-0683-76E4B197CF76}"/>
          </ac:spMkLst>
        </pc:spChg>
      </pc:sldChg>
      <pc:sldChg chg="modTransition">
        <pc:chgData name="Tom Skinner" userId="d18f77c7-2391-4461-a77f-c5f8f73bb0c4" providerId="ADAL" clId="{28772178-1310-4B4B-B1C0-B53ECE7B2AC8}" dt="2023-11-09T18:06:43.067" v="601"/>
        <pc:sldMkLst>
          <pc:docMk/>
          <pc:sldMk cId="320447105" sldId="260"/>
        </pc:sldMkLst>
      </pc:sldChg>
      <pc:sldChg chg="addSp delSp modSp mod modTransition modAnim">
        <pc:chgData name="Tom Skinner" userId="d18f77c7-2391-4461-a77f-c5f8f73bb0c4" providerId="ADAL" clId="{28772178-1310-4B4B-B1C0-B53ECE7B2AC8}" dt="2023-11-09T18:06:43.067" v="601"/>
        <pc:sldMkLst>
          <pc:docMk/>
          <pc:sldMk cId="537776250" sldId="261"/>
        </pc:sldMkLst>
        <pc:spChg chg="del mod">
          <ac:chgData name="Tom Skinner" userId="d18f77c7-2391-4461-a77f-c5f8f73bb0c4" providerId="ADAL" clId="{28772178-1310-4B4B-B1C0-B53ECE7B2AC8}" dt="2023-11-09T18:03:09.251" v="405" actId="12084"/>
          <ac:spMkLst>
            <pc:docMk/>
            <pc:sldMk cId="537776250" sldId="261"/>
            <ac:spMk id="24" creationId="{F1A6B1EB-7EDE-660D-407F-3D91E8977CB3}"/>
          </ac:spMkLst>
        </pc:spChg>
        <pc:spChg chg="mod">
          <ac:chgData name="Tom Skinner" userId="d18f77c7-2391-4461-a77f-c5f8f73bb0c4" providerId="ADAL" clId="{28772178-1310-4B4B-B1C0-B53ECE7B2AC8}" dt="2023-11-09T18:02:35.394" v="403" actId="20577"/>
          <ac:spMkLst>
            <pc:docMk/>
            <pc:sldMk cId="537776250" sldId="261"/>
            <ac:spMk id="27" creationId="{55F36890-E3B0-FA3F-6114-B48D44726823}"/>
          </ac:spMkLst>
        </pc:spChg>
        <pc:graphicFrameChg chg="add mod">
          <ac:chgData name="Tom Skinner" userId="d18f77c7-2391-4461-a77f-c5f8f73bb0c4" providerId="ADAL" clId="{28772178-1310-4B4B-B1C0-B53ECE7B2AC8}" dt="2023-11-09T18:05:56.202" v="592" actId="20577"/>
          <ac:graphicFrameMkLst>
            <pc:docMk/>
            <pc:sldMk cId="537776250" sldId="261"/>
            <ac:graphicFrameMk id="2" creationId="{0924DFF7-C85C-66DB-9A1B-C742E8900DEE}"/>
          </ac:graphicFrameMkLst>
        </pc:graphicFrameChg>
      </pc:sldChg>
      <pc:sldChg chg="modTransition">
        <pc:chgData name="Tom Skinner" userId="d18f77c7-2391-4461-a77f-c5f8f73bb0c4" providerId="ADAL" clId="{28772178-1310-4B4B-B1C0-B53ECE7B2AC8}" dt="2023-11-09T18:06:43.067" v="601"/>
        <pc:sldMkLst>
          <pc:docMk/>
          <pc:sldMk cId="703647109" sldId="262"/>
        </pc:sldMkLst>
      </pc:sldChg>
      <pc:sldChg chg="modSp mod modTransition">
        <pc:chgData name="Tom Skinner" userId="d18f77c7-2391-4461-a77f-c5f8f73bb0c4" providerId="ADAL" clId="{28772178-1310-4B4B-B1C0-B53ECE7B2AC8}" dt="2023-11-09T18:22:20.375" v="1415" actId="14100"/>
        <pc:sldMkLst>
          <pc:docMk/>
          <pc:sldMk cId="153433808" sldId="267"/>
        </pc:sldMkLst>
        <pc:graphicFrameChg chg="mod">
          <ac:chgData name="Tom Skinner" userId="d18f77c7-2391-4461-a77f-c5f8f73bb0c4" providerId="ADAL" clId="{28772178-1310-4B4B-B1C0-B53ECE7B2AC8}" dt="2023-11-09T18:22:20.375" v="1415" actId="14100"/>
          <ac:graphicFrameMkLst>
            <pc:docMk/>
            <pc:sldMk cId="153433808" sldId="267"/>
            <ac:graphicFrameMk id="9" creationId="{7DA8033D-22C6-61B5-36F7-4C1C8E51E9AC}"/>
          </ac:graphicFrameMkLst>
        </pc:graphicFrameChg>
      </pc:sldChg>
      <pc:sldChg chg="modTransition modNotesTx">
        <pc:chgData name="Tom Skinner" userId="d18f77c7-2391-4461-a77f-c5f8f73bb0c4" providerId="ADAL" clId="{28772178-1310-4B4B-B1C0-B53ECE7B2AC8}" dt="2023-11-09T18:06:43.067" v="601"/>
        <pc:sldMkLst>
          <pc:docMk/>
          <pc:sldMk cId="2508112726" sldId="295"/>
        </pc:sldMkLst>
      </pc:sldChg>
      <pc:sldChg chg="modTransition">
        <pc:chgData name="Tom Skinner" userId="d18f77c7-2391-4461-a77f-c5f8f73bb0c4" providerId="ADAL" clId="{28772178-1310-4B4B-B1C0-B53ECE7B2AC8}" dt="2023-11-09T18:06:43.067" v="601"/>
        <pc:sldMkLst>
          <pc:docMk/>
          <pc:sldMk cId="3608616836" sldId="309"/>
        </pc:sldMkLst>
      </pc:sldChg>
      <pc:sldChg chg="modTransition">
        <pc:chgData name="Tom Skinner" userId="d18f77c7-2391-4461-a77f-c5f8f73bb0c4" providerId="ADAL" clId="{28772178-1310-4B4B-B1C0-B53ECE7B2AC8}" dt="2023-11-09T18:06:43.067" v="601"/>
        <pc:sldMkLst>
          <pc:docMk/>
          <pc:sldMk cId="3237920837" sldId="310"/>
        </pc:sldMkLst>
      </pc:sldChg>
      <pc:sldChg chg="modSp mod modTransition">
        <pc:chgData name="Tom Skinner" userId="d18f77c7-2391-4461-a77f-c5f8f73bb0c4" providerId="ADAL" clId="{28772178-1310-4B4B-B1C0-B53ECE7B2AC8}" dt="2023-11-09T18:08:39.583" v="701" actId="20577"/>
        <pc:sldMkLst>
          <pc:docMk/>
          <pc:sldMk cId="593798345" sldId="311"/>
        </pc:sldMkLst>
        <pc:spChg chg="mod">
          <ac:chgData name="Tom Skinner" userId="d18f77c7-2391-4461-a77f-c5f8f73bb0c4" providerId="ADAL" clId="{28772178-1310-4B4B-B1C0-B53ECE7B2AC8}" dt="2023-11-09T18:08:39.583" v="701" actId="20577"/>
          <ac:spMkLst>
            <pc:docMk/>
            <pc:sldMk cId="593798345" sldId="311"/>
            <ac:spMk id="21" creationId="{595B7180-D158-6AD8-06E6-DFC6E197663F}"/>
          </ac:spMkLst>
        </pc:spChg>
      </pc:sldChg>
      <pc:sldChg chg="modSp mod modTransition modAnim modNotesTx">
        <pc:chgData name="Tom Skinner" userId="d18f77c7-2391-4461-a77f-c5f8f73bb0c4" providerId="ADAL" clId="{28772178-1310-4B4B-B1C0-B53ECE7B2AC8}" dt="2023-11-09T19:04:45.441" v="1685" actId="20577"/>
        <pc:sldMkLst>
          <pc:docMk/>
          <pc:sldMk cId="1071821376" sldId="312"/>
        </pc:sldMkLst>
        <pc:graphicFrameChg chg="mod">
          <ac:chgData name="Tom Skinner" userId="d18f77c7-2391-4461-a77f-c5f8f73bb0c4" providerId="ADAL" clId="{28772178-1310-4B4B-B1C0-B53ECE7B2AC8}" dt="2023-11-09T18:09:20.727" v="710" actId="20577"/>
          <ac:graphicFrameMkLst>
            <pc:docMk/>
            <pc:sldMk cId="1071821376" sldId="312"/>
            <ac:graphicFrameMk id="6" creationId="{6C87148B-EF9A-1F6E-D562-450FC4A93528}"/>
          </ac:graphicFrameMkLst>
        </pc:graphicFrameChg>
      </pc:sldChg>
      <pc:sldChg chg="modSp mod modTransition modAnim modNotesTx">
        <pc:chgData name="Tom Skinner" userId="d18f77c7-2391-4461-a77f-c5f8f73bb0c4" providerId="ADAL" clId="{28772178-1310-4B4B-B1C0-B53ECE7B2AC8}" dt="2023-11-16T17:16:33.662" v="2076" actId="6549"/>
        <pc:sldMkLst>
          <pc:docMk/>
          <pc:sldMk cId="2548065399" sldId="313"/>
        </pc:sldMkLst>
        <pc:spChg chg="mod">
          <ac:chgData name="Tom Skinner" userId="d18f77c7-2391-4461-a77f-c5f8f73bb0c4" providerId="ADAL" clId="{28772178-1310-4B4B-B1C0-B53ECE7B2AC8}" dt="2023-11-08T23:23:58.302" v="28" actId="1076"/>
          <ac:spMkLst>
            <pc:docMk/>
            <pc:sldMk cId="2548065399" sldId="313"/>
            <ac:spMk id="9" creationId="{1B0F30AB-CE6F-34D4-33BF-1D1ACDC7BBF1}"/>
          </ac:spMkLst>
        </pc:spChg>
        <pc:spChg chg="mod">
          <ac:chgData name="Tom Skinner" userId="d18f77c7-2391-4461-a77f-c5f8f73bb0c4" providerId="ADAL" clId="{28772178-1310-4B4B-B1C0-B53ECE7B2AC8}" dt="2023-11-09T18:11:57.875" v="810" actId="20577"/>
          <ac:spMkLst>
            <pc:docMk/>
            <pc:sldMk cId="2548065399" sldId="313"/>
            <ac:spMk id="11" creationId="{B884DC75-7BD7-B2EB-55B3-91A6AD769FB4}"/>
          </ac:spMkLst>
        </pc:spChg>
      </pc:sldChg>
      <pc:sldChg chg="modTransition">
        <pc:chgData name="Tom Skinner" userId="d18f77c7-2391-4461-a77f-c5f8f73bb0c4" providerId="ADAL" clId="{28772178-1310-4B4B-B1C0-B53ECE7B2AC8}" dt="2023-11-09T18:06:43.067" v="601"/>
        <pc:sldMkLst>
          <pc:docMk/>
          <pc:sldMk cId="3133574197" sldId="404"/>
        </pc:sldMkLst>
      </pc:sldChg>
      <pc:sldChg chg="modSp mod modTransition">
        <pc:chgData name="Tom Skinner" userId="d18f77c7-2391-4461-a77f-c5f8f73bb0c4" providerId="ADAL" clId="{28772178-1310-4B4B-B1C0-B53ECE7B2AC8}" dt="2023-11-09T18:15:30.349" v="829" actId="14100"/>
        <pc:sldMkLst>
          <pc:docMk/>
          <pc:sldMk cId="4034345661" sldId="412"/>
        </pc:sldMkLst>
        <pc:spChg chg="mod">
          <ac:chgData name="Tom Skinner" userId="d18f77c7-2391-4461-a77f-c5f8f73bb0c4" providerId="ADAL" clId="{28772178-1310-4B4B-B1C0-B53ECE7B2AC8}" dt="2023-11-09T18:15:30.349" v="829" actId="14100"/>
          <ac:spMkLst>
            <pc:docMk/>
            <pc:sldMk cId="4034345661" sldId="412"/>
            <ac:spMk id="5" creationId="{332D6F8A-5CE5-C924-956E-E44B35D45B91}"/>
          </ac:spMkLst>
        </pc:spChg>
      </pc:sldChg>
      <pc:sldChg chg="modSp mod modTransition modShow modNotesTx">
        <pc:chgData name="Tom Skinner" userId="d18f77c7-2391-4461-a77f-c5f8f73bb0c4" providerId="ADAL" clId="{28772178-1310-4B4B-B1C0-B53ECE7B2AC8}" dt="2023-11-16T17:17:05.753" v="2077" actId="6549"/>
        <pc:sldMkLst>
          <pc:docMk/>
          <pc:sldMk cId="2220920408" sldId="448"/>
        </pc:sldMkLst>
        <pc:spChg chg="mod">
          <ac:chgData name="Tom Skinner" userId="d18f77c7-2391-4461-a77f-c5f8f73bb0c4" providerId="ADAL" clId="{28772178-1310-4B4B-B1C0-B53ECE7B2AC8}" dt="2023-11-09T18:16:56.132" v="836" actId="20577"/>
          <ac:spMkLst>
            <pc:docMk/>
            <pc:sldMk cId="2220920408" sldId="448"/>
            <ac:spMk id="2" creationId="{52143863-0F99-35CC-8AE9-FADC40C9C39E}"/>
          </ac:spMkLst>
        </pc:spChg>
      </pc:sldChg>
      <pc:sldChg chg="mod modTransition modShow">
        <pc:chgData name="Tom Skinner" userId="d18f77c7-2391-4461-a77f-c5f8f73bb0c4" providerId="ADAL" clId="{28772178-1310-4B4B-B1C0-B53ECE7B2AC8}" dt="2023-11-16T17:17:11.972" v="2078" actId="729"/>
        <pc:sldMkLst>
          <pc:docMk/>
          <pc:sldMk cId="719115482" sldId="449"/>
        </pc:sldMkLst>
      </pc:sldChg>
      <pc:sldChg chg="modSp mod modTransition modNotesTx">
        <pc:chgData name="Tom Skinner" userId="d18f77c7-2391-4461-a77f-c5f8f73bb0c4" providerId="ADAL" clId="{28772178-1310-4B4B-B1C0-B53ECE7B2AC8}" dt="2023-11-09T18:18:55.071" v="1197" actId="20577"/>
        <pc:sldMkLst>
          <pc:docMk/>
          <pc:sldMk cId="1636191183" sldId="450"/>
        </pc:sldMkLst>
        <pc:spChg chg="mod">
          <ac:chgData name="Tom Skinner" userId="d18f77c7-2391-4461-a77f-c5f8f73bb0c4" providerId="ADAL" clId="{28772178-1310-4B4B-B1C0-B53ECE7B2AC8}" dt="2023-11-09T18:16:07.703" v="833" actId="20577"/>
          <ac:spMkLst>
            <pc:docMk/>
            <pc:sldMk cId="1636191183" sldId="450"/>
            <ac:spMk id="2" creationId="{52143863-0F99-35CC-8AE9-FADC40C9C39E}"/>
          </ac:spMkLst>
        </pc:spChg>
        <pc:spChg chg="mod">
          <ac:chgData name="Tom Skinner" userId="d18f77c7-2391-4461-a77f-c5f8f73bb0c4" providerId="ADAL" clId="{28772178-1310-4B4B-B1C0-B53ECE7B2AC8}" dt="2023-11-09T18:18:03.969" v="1032" actId="113"/>
          <ac:spMkLst>
            <pc:docMk/>
            <pc:sldMk cId="1636191183" sldId="450"/>
            <ac:spMk id="4" creationId="{316B4874-74DF-B549-7E99-6E71D46256E3}"/>
          </ac:spMkLst>
        </pc:spChg>
      </pc:sldChg>
      <pc:sldChg chg="modSp mod modTransition modNotesTx">
        <pc:chgData name="Tom Skinner" userId="d18f77c7-2391-4461-a77f-c5f8f73bb0c4" providerId="ADAL" clId="{28772178-1310-4B4B-B1C0-B53ECE7B2AC8}" dt="2023-11-09T18:19:56.973" v="1369" actId="20577"/>
        <pc:sldMkLst>
          <pc:docMk/>
          <pc:sldMk cId="2140093340" sldId="453"/>
        </pc:sldMkLst>
        <pc:spChg chg="mod">
          <ac:chgData name="Tom Skinner" userId="d18f77c7-2391-4461-a77f-c5f8f73bb0c4" providerId="ADAL" clId="{28772178-1310-4B4B-B1C0-B53ECE7B2AC8}" dt="2023-11-09T18:19:21.602" v="1225" actId="20577"/>
          <ac:spMkLst>
            <pc:docMk/>
            <pc:sldMk cId="2140093340" sldId="453"/>
            <ac:spMk id="2" creationId="{52143863-0F99-35CC-8AE9-FADC40C9C39E}"/>
          </ac:spMkLst>
        </pc:spChg>
      </pc:sldChg>
      <pc:sldChg chg="addSp delSp modSp mod modTransition">
        <pc:chgData name="Tom Skinner" userId="d18f77c7-2391-4461-a77f-c5f8f73bb0c4" providerId="ADAL" clId="{28772178-1310-4B4B-B1C0-B53ECE7B2AC8}" dt="2023-11-09T18:21:53.654" v="1409" actId="403"/>
        <pc:sldMkLst>
          <pc:docMk/>
          <pc:sldMk cId="2033766955" sldId="454"/>
        </pc:sldMkLst>
        <pc:spChg chg="del">
          <ac:chgData name="Tom Skinner" userId="d18f77c7-2391-4461-a77f-c5f8f73bb0c4" providerId="ADAL" clId="{28772178-1310-4B4B-B1C0-B53ECE7B2AC8}" dt="2023-11-09T18:20:33.778" v="1372" actId="478"/>
          <ac:spMkLst>
            <pc:docMk/>
            <pc:sldMk cId="2033766955" sldId="454"/>
            <ac:spMk id="2" creationId="{52143863-0F99-35CC-8AE9-FADC40C9C39E}"/>
          </ac:spMkLst>
        </pc:spChg>
        <pc:spChg chg="mod">
          <ac:chgData name="Tom Skinner" userId="d18f77c7-2391-4461-a77f-c5f8f73bb0c4" providerId="ADAL" clId="{28772178-1310-4B4B-B1C0-B53ECE7B2AC8}" dt="2023-11-09T18:21:53.654" v="1409" actId="403"/>
          <ac:spMkLst>
            <pc:docMk/>
            <pc:sldMk cId="2033766955" sldId="454"/>
            <ac:spMk id="4" creationId="{316B4874-74DF-B549-7E99-6E71D46256E3}"/>
          </ac:spMkLst>
        </pc:spChg>
        <pc:spChg chg="add del mod">
          <ac:chgData name="Tom Skinner" userId="d18f77c7-2391-4461-a77f-c5f8f73bb0c4" providerId="ADAL" clId="{28772178-1310-4B4B-B1C0-B53ECE7B2AC8}" dt="2023-11-09T18:20:30.063" v="1371" actId="478"/>
          <ac:spMkLst>
            <pc:docMk/>
            <pc:sldMk cId="2033766955" sldId="454"/>
            <ac:spMk id="5" creationId="{B8174B47-4853-291A-5AEE-9E9978FDD856}"/>
          </ac:spMkLst>
        </pc:spChg>
        <pc:spChg chg="add del mod">
          <ac:chgData name="Tom Skinner" userId="d18f77c7-2391-4461-a77f-c5f8f73bb0c4" providerId="ADAL" clId="{28772178-1310-4B4B-B1C0-B53ECE7B2AC8}" dt="2023-11-09T18:20:36.138" v="1373" actId="478"/>
          <ac:spMkLst>
            <pc:docMk/>
            <pc:sldMk cId="2033766955" sldId="454"/>
            <ac:spMk id="8" creationId="{8481D2EA-4910-5645-69CC-02BC26E6C447}"/>
          </ac:spMkLst>
        </pc:spChg>
        <pc:picChg chg="del">
          <ac:chgData name="Tom Skinner" userId="d18f77c7-2391-4461-a77f-c5f8f73bb0c4" providerId="ADAL" clId="{28772178-1310-4B4B-B1C0-B53ECE7B2AC8}" dt="2023-11-09T18:20:27.430" v="1370" actId="478"/>
          <ac:picMkLst>
            <pc:docMk/>
            <pc:sldMk cId="2033766955" sldId="454"/>
            <ac:picMk id="7" creationId="{F1442485-6D68-6C50-80B0-679E18C6BED3}"/>
          </ac:picMkLst>
        </pc:picChg>
        <pc:picChg chg="add mod">
          <ac:chgData name="Tom Skinner" userId="d18f77c7-2391-4461-a77f-c5f8f73bb0c4" providerId="ADAL" clId="{28772178-1310-4B4B-B1C0-B53ECE7B2AC8}" dt="2023-11-09T18:21:49.732" v="1407" actId="1076"/>
          <ac:picMkLst>
            <pc:docMk/>
            <pc:sldMk cId="2033766955" sldId="454"/>
            <ac:picMk id="10" creationId="{680CC249-F962-1436-1C16-9CEBC0311968}"/>
          </ac:picMkLst>
        </pc:picChg>
      </pc:sldChg>
      <pc:sldChg chg="modTransition">
        <pc:chgData name="Tom Skinner" userId="d18f77c7-2391-4461-a77f-c5f8f73bb0c4" providerId="ADAL" clId="{28772178-1310-4B4B-B1C0-B53ECE7B2AC8}" dt="2023-11-09T18:06:43.067" v="601"/>
        <pc:sldMkLst>
          <pc:docMk/>
          <pc:sldMk cId="3629629430" sldId="455"/>
        </pc:sldMkLst>
      </pc:sldChg>
      <pc:sldChg chg="modSp mod modTransition modAnim">
        <pc:chgData name="Tom Skinner" userId="d18f77c7-2391-4461-a77f-c5f8f73bb0c4" providerId="ADAL" clId="{28772178-1310-4B4B-B1C0-B53ECE7B2AC8}" dt="2023-11-09T18:12:19.130" v="812"/>
        <pc:sldMkLst>
          <pc:docMk/>
          <pc:sldMk cId="2636173409" sldId="456"/>
        </pc:sldMkLst>
        <pc:spChg chg="mod">
          <ac:chgData name="Tom Skinner" userId="d18f77c7-2391-4461-a77f-c5f8f73bb0c4" providerId="ADAL" clId="{28772178-1310-4B4B-B1C0-B53ECE7B2AC8}" dt="2023-11-08T23:26:00.534" v="76" actId="1076"/>
          <ac:spMkLst>
            <pc:docMk/>
            <pc:sldMk cId="2636173409" sldId="456"/>
            <ac:spMk id="9" creationId="{1B0F30AB-CE6F-34D4-33BF-1D1ACDC7BBF1}"/>
          </ac:spMkLst>
        </pc:spChg>
      </pc:sldChg>
      <pc:sldChg chg="modTransition">
        <pc:chgData name="Tom Skinner" userId="d18f77c7-2391-4461-a77f-c5f8f73bb0c4" providerId="ADAL" clId="{28772178-1310-4B4B-B1C0-B53ECE7B2AC8}" dt="2023-11-09T18:06:43.067" v="601"/>
        <pc:sldMkLst>
          <pc:docMk/>
          <pc:sldMk cId="1547758196" sldId="457"/>
        </pc:sldMkLst>
      </pc:sldChg>
      <pc:sldChg chg="modSp mod modTransition modAnim">
        <pc:chgData name="Tom Skinner" userId="d18f77c7-2391-4461-a77f-c5f8f73bb0c4" providerId="ADAL" clId="{28772178-1310-4B4B-B1C0-B53ECE7B2AC8}" dt="2023-11-09T18:14:49.308" v="822"/>
        <pc:sldMkLst>
          <pc:docMk/>
          <pc:sldMk cId="2649697205" sldId="458"/>
        </pc:sldMkLst>
        <pc:spChg chg="mod">
          <ac:chgData name="Tom Skinner" userId="d18f77c7-2391-4461-a77f-c5f8f73bb0c4" providerId="ADAL" clId="{28772178-1310-4B4B-B1C0-B53ECE7B2AC8}" dt="2023-11-09T18:14:40.572" v="821" actId="20577"/>
          <ac:spMkLst>
            <pc:docMk/>
            <pc:sldMk cId="2649697205" sldId="458"/>
            <ac:spMk id="5" creationId="{74812220-AC00-297C-E48C-7E3B05C3D87E}"/>
          </ac:spMkLst>
        </pc:spChg>
      </pc:sldChg>
      <pc:sldChg chg="modTransition">
        <pc:chgData name="Tom Skinner" userId="d18f77c7-2391-4461-a77f-c5f8f73bb0c4" providerId="ADAL" clId="{28772178-1310-4B4B-B1C0-B53ECE7B2AC8}" dt="2023-11-09T18:06:43.067" v="601"/>
        <pc:sldMkLst>
          <pc:docMk/>
          <pc:sldMk cId="2368556645" sldId="459"/>
        </pc:sldMkLst>
      </pc:sldChg>
      <pc:sldChg chg="modTransition">
        <pc:chgData name="Tom Skinner" userId="d18f77c7-2391-4461-a77f-c5f8f73bb0c4" providerId="ADAL" clId="{28772178-1310-4B4B-B1C0-B53ECE7B2AC8}" dt="2023-11-09T18:06:43.067" v="601"/>
        <pc:sldMkLst>
          <pc:docMk/>
          <pc:sldMk cId="3729950961" sldId="460"/>
        </pc:sldMkLst>
      </pc:sldChg>
      <pc:sldChg chg="modSp mod modTransition modAnim">
        <pc:chgData name="Tom Skinner" userId="d18f77c7-2391-4461-a77f-c5f8f73bb0c4" providerId="ADAL" clId="{28772178-1310-4B4B-B1C0-B53ECE7B2AC8}" dt="2023-11-09T18:13:45.144" v="817"/>
        <pc:sldMkLst>
          <pc:docMk/>
          <pc:sldMk cId="4035215772" sldId="462"/>
        </pc:sldMkLst>
        <pc:spChg chg="mod">
          <ac:chgData name="Tom Skinner" userId="d18f77c7-2391-4461-a77f-c5f8f73bb0c4" providerId="ADAL" clId="{28772178-1310-4B4B-B1C0-B53ECE7B2AC8}" dt="2023-11-09T00:47:25.836" v="190" actId="1076"/>
          <ac:spMkLst>
            <pc:docMk/>
            <pc:sldMk cId="4035215772" sldId="462"/>
            <ac:spMk id="7" creationId="{AD5B6B58-BC3F-2C45-A756-EFA0F588F618}"/>
          </ac:spMkLst>
        </pc:spChg>
        <pc:spChg chg="mod">
          <ac:chgData name="Tom Skinner" userId="d18f77c7-2391-4461-a77f-c5f8f73bb0c4" providerId="ADAL" clId="{28772178-1310-4B4B-B1C0-B53ECE7B2AC8}" dt="2023-11-09T18:13:31.307" v="814" actId="122"/>
          <ac:spMkLst>
            <pc:docMk/>
            <pc:sldMk cId="4035215772" sldId="462"/>
            <ac:spMk id="8" creationId="{383C2B01-79D3-C9EE-81E9-E88DDEA75A2F}"/>
          </ac:spMkLst>
        </pc:spChg>
        <pc:spChg chg="mod">
          <ac:chgData name="Tom Skinner" userId="d18f77c7-2391-4461-a77f-c5f8f73bb0c4" providerId="ADAL" clId="{28772178-1310-4B4B-B1C0-B53ECE7B2AC8}" dt="2023-11-08T23:26:21.414" v="109" actId="1076"/>
          <ac:spMkLst>
            <pc:docMk/>
            <pc:sldMk cId="4035215772" sldId="462"/>
            <ac:spMk id="9" creationId="{1B0F30AB-CE6F-34D4-33BF-1D1ACDC7BBF1}"/>
          </ac:spMkLst>
        </pc:spChg>
      </pc:sldChg>
      <pc:sldChg chg="modTransition">
        <pc:chgData name="Tom Skinner" userId="d18f77c7-2391-4461-a77f-c5f8f73bb0c4" providerId="ADAL" clId="{28772178-1310-4B4B-B1C0-B53ECE7B2AC8}" dt="2023-11-09T18:06:43.067" v="601"/>
        <pc:sldMkLst>
          <pc:docMk/>
          <pc:sldMk cId="50119081" sldId="463"/>
        </pc:sldMkLst>
      </pc:sldChg>
      <pc:sldChg chg="modTransition">
        <pc:chgData name="Tom Skinner" userId="d18f77c7-2391-4461-a77f-c5f8f73bb0c4" providerId="ADAL" clId="{28772178-1310-4B4B-B1C0-B53ECE7B2AC8}" dt="2023-11-09T18:06:43.067" v="601"/>
        <pc:sldMkLst>
          <pc:docMk/>
          <pc:sldMk cId="347507378" sldId="464"/>
        </pc:sldMkLst>
      </pc:sldChg>
      <pc:sldChg chg="modTransition">
        <pc:chgData name="Tom Skinner" userId="d18f77c7-2391-4461-a77f-c5f8f73bb0c4" providerId="ADAL" clId="{28772178-1310-4B4B-B1C0-B53ECE7B2AC8}" dt="2023-11-09T18:06:43.067" v="601"/>
        <pc:sldMkLst>
          <pc:docMk/>
          <pc:sldMk cId="1244479823" sldId="465"/>
        </pc:sldMkLst>
      </pc:sldChg>
      <pc:sldChg chg="modTransition">
        <pc:chgData name="Tom Skinner" userId="d18f77c7-2391-4461-a77f-c5f8f73bb0c4" providerId="ADAL" clId="{28772178-1310-4B4B-B1C0-B53ECE7B2AC8}" dt="2023-11-09T18:06:43.067" v="601"/>
        <pc:sldMkLst>
          <pc:docMk/>
          <pc:sldMk cId="2820760335" sldId="466"/>
        </pc:sldMkLst>
      </pc:sldChg>
      <pc:sldChg chg="modSp mod modTransition">
        <pc:chgData name="Tom Skinner" userId="d18f77c7-2391-4461-a77f-c5f8f73bb0c4" providerId="ADAL" clId="{28772178-1310-4B4B-B1C0-B53ECE7B2AC8}" dt="2023-11-09T18:06:43.067" v="601"/>
        <pc:sldMkLst>
          <pc:docMk/>
          <pc:sldMk cId="32812802" sldId="467"/>
        </pc:sldMkLst>
        <pc:spChg chg="mod">
          <ac:chgData name="Tom Skinner" userId="d18f77c7-2391-4461-a77f-c5f8f73bb0c4" providerId="ADAL" clId="{28772178-1310-4B4B-B1C0-B53ECE7B2AC8}" dt="2023-11-08T23:00:56.538" v="12" actId="1076"/>
          <ac:spMkLst>
            <pc:docMk/>
            <pc:sldMk cId="32812802" sldId="467"/>
            <ac:spMk id="6" creationId="{8E27C567-2B0F-0B8B-BE31-C4BAC5019A45}"/>
          </ac:spMkLst>
        </pc:spChg>
        <pc:spChg chg="mod">
          <ac:chgData name="Tom Skinner" userId="d18f77c7-2391-4461-a77f-c5f8f73bb0c4" providerId="ADAL" clId="{28772178-1310-4B4B-B1C0-B53ECE7B2AC8}" dt="2023-11-08T23:01:05.163" v="13" actId="14100"/>
          <ac:spMkLst>
            <pc:docMk/>
            <pc:sldMk cId="32812802" sldId="467"/>
            <ac:spMk id="8" creationId="{EC111DFA-CC1E-F63F-7A03-53F69AD2038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573EE-B10F-4391-AFB5-AD7D52881E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4A3E35A7-B0BD-4EFA-A31A-ECC2313F12B0}">
      <dgm:prSet/>
      <dgm:spPr/>
      <dgm:t>
        <a:bodyPr/>
        <a:lstStyle/>
        <a:p>
          <a:r>
            <a:rPr lang="en-US" dirty="0"/>
            <a:t>Providers in rural and remote communities faced long waits, specialists busy with clinical work at their site.</a:t>
          </a:r>
          <a:endParaRPr lang="en-CA" dirty="0"/>
        </a:p>
      </dgm:t>
    </dgm:pt>
    <dgm:pt modelId="{28E038C3-E8D9-407B-8A56-BE0F2E153BD7}" type="parTrans" cxnId="{6A58E244-43C5-406B-ACC4-57C5C26B4FAB}">
      <dgm:prSet/>
      <dgm:spPr/>
      <dgm:t>
        <a:bodyPr/>
        <a:lstStyle/>
        <a:p>
          <a:endParaRPr lang="en-CA"/>
        </a:p>
      </dgm:t>
    </dgm:pt>
    <dgm:pt modelId="{80AC0DB6-FC78-4606-A484-5C2CB303657B}" type="sibTrans" cxnId="{6A58E244-43C5-406B-ACC4-57C5C26B4FAB}">
      <dgm:prSet/>
      <dgm:spPr/>
      <dgm:t>
        <a:bodyPr/>
        <a:lstStyle/>
        <a:p>
          <a:endParaRPr lang="en-CA"/>
        </a:p>
      </dgm:t>
    </dgm:pt>
    <dgm:pt modelId="{D85112E4-0A75-4AB9-9088-79BA0B901960}">
      <dgm:prSet/>
      <dgm:spPr/>
      <dgm:t>
        <a:bodyPr/>
        <a:lstStyle/>
        <a:p>
          <a:r>
            <a:rPr lang="en-US" dirty="0"/>
            <a:t>Specialists at receiving sites often didn’t understand the situation on the ground in rural communities.</a:t>
          </a:r>
          <a:endParaRPr lang="en-CA" dirty="0"/>
        </a:p>
      </dgm:t>
    </dgm:pt>
    <dgm:pt modelId="{1168246B-F538-4DF0-A1EC-FDF675AF3F06}" type="parTrans" cxnId="{331A5BFB-51AE-47F0-8D90-749FAFC64433}">
      <dgm:prSet/>
      <dgm:spPr/>
      <dgm:t>
        <a:bodyPr/>
        <a:lstStyle/>
        <a:p>
          <a:endParaRPr lang="en-CA"/>
        </a:p>
      </dgm:t>
    </dgm:pt>
    <dgm:pt modelId="{6AA6D2CB-31F4-4C83-B6BA-556C3368D7F4}" type="sibTrans" cxnId="{331A5BFB-51AE-47F0-8D90-749FAFC64433}">
      <dgm:prSet/>
      <dgm:spPr/>
      <dgm:t>
        <a:bodyPr/>
        <a:lstStyle/>
        <a:p>
          <a:endParaRPr lang="en-CA"/>
        </a:p>
      </dgm:t>
    </dgm:pt>
    <dgm:pt modelId="{2EFE4513-CFD0-424D-B2C0-B8F78F83971D}">
      <dgm:prSet/>
      <dgm:spPr/>
      <dgm:t>
        <a:bodyPr/>
        <a:lstStyle/>
        <a:p>
          <a:r>
            <a:rPr lang="en-US" dirty="0"/>
            <a:t>Rural providers felt like they had to battle to get patients transferred to a higher level of care</a:t>
          </a:r>
          <a:endParaRPr lang="en-CA" dirty="0"/>
        </a:p>
      </dgm:t>
    </dgm:pt>
    <dgm:pt modelId="{59B35F97-AF79-4B86-8A41-BC4BA7F756BB}" type="parTrans" cxnId="{AB237ACA-8B58-4E5C-8999-5390DD55AEEA}">
      <dgm:prSet/>
      <dgm:spPr/>
      <dgm:t>
        <a:bodyPr/>
        <a:lstStyle/>
        <a:p>
          <a:endParaRPr lang="en-CA"/>
        </a:p>
      </dgm:t>
    </dgm:pt>
    <dgm:pt modelId="{D482F3A2-FBCB-49B3-A75F-CD9D8629B3C5}" type="sibTrans" cxnId="{AB237ACA-8B58-4E5C-8999-5390DD55AEEA}">
      <dgm:prSet/>
      <dgm:spPr/>
      <dgm:t>
        <a:bodyPr/>
        <a:lstStyle/>
        <a:p>
          <a:endParaRPr lang="en-CA"/>
        </a:p>
      </dgm:t>
    </dgm:pt>
    <dgm:pt modelId="{0FD82E60-878C-422E-A35B-02CF6DB570A4}">
      <dgm:prSet/>
      <dgm:spPr/>
      <dgm:t>
        <a:bodyPr/>
        <a:lstStyle/>
        <a:p>
          <a:r>
            <a:rPr lang="en-US" dirty="0"/>
            <a:t>These constant struggles made recruitment and retention of rural providers difficult.</a:t>
          </a:r>
          <a:endParaRPr lang="en-CA" dirty="0"/>
        </a:p>
      </dgm:t>
    </dgm:pt>
    <dgm:pt modelId="{20840A69-1113-4A44-97AD-1E9A7FD6DD01}" type="parTrans" cxnId="{89A46BD4-84EB-47CD-9B1A-0DCCE5F71721}">
      <dgm:prSet/>
      <dgm:spPr/>
      <dgm:t>
        <a:bodyPr/>
        <a:lstStyle/>
        <a:p>
          <a:endParaRPr lang="en-CA"/>
        </a:p>
      </dgm:t>
    </dgm:pt>
    <dgm:pt modelId="{FD11FF62-1F28-4DDE-B2FB-5270E7503795}" type="sibTrans" cxnId="{89A46BD4-84EB-47CD-9B1A-0DCCE5F71721}">
      <dgm:prSet/>
      <dgm:spPr/>
      <dgm:t>
        <a:bodyPr/>
        <a:lstStyle/>
        <a:p>
          <a:endParaRPr lang="en-CA"/>
        </a:p>
      </dgm:t>
    </dgm:pt>
    <dgm:pt modelId="{AF6F7EED-7856-4D4A-B8E8-6D41DB4F8FB3}">
      <dgm:prSet/>
      <dgm:spPr/>
      <dgm:t>
        <a:bodyPr/>
        <a:lstStyle/>
        <a:p>
          <a:r>
            <a:rPr lang="en-CA" dirty="0"/>
            <a:t>Long wait times</a:t>
          </a:r>
        </a:p>
      </dgm:t>
    </dgm:pt>
    <dgm:pt modelId="{C25C5094-D6CC-4638-BD54-C43FC1D9F3C8}" type="parTrans" cxnId="{B779133D-03C3-4254-84BB-7BBA9C27617D}">
      <dgm:prSet/>
      <dgm:spPr/>
      <dgm:t>
        <a:bodyPr/>
        <a:lstStyle/>
        <a:p>
          <a:endParaRPr lang="en-CA"/>
        </a:p>
      </dgm:t>
    </dgm:pt>
    <dgm:pt modelId="{A9E1BA08-9F35-4A48-BDB2-A7647FB6D441}" type="sibTrans" cxnId="{B779133D-03C3-4254-84BB-7BBA9C27617D}">
      <dgm:prSet/>
      <dgm:spPr/>
      <dgm:t>
        <a:bodyPr/>
        <a:lstStyle/>
        <a:p>
          <a:endParaRPr lang="en-CA"/>
        </a:p>
      </dgm:t>
    </dgm:pt>
    <dgm:pt modelId="{E3330770-AD79-40CC-A17B-7911C53060E2}">
      <dgm:prSet/>
      <dgm:spPr/>
      <dgm:t>
        <a:bodyPr/>
        <a:lstStyle/>
        <a:p>
          <a:r>
            <a:rPr lang="en-CA" dirty="0"/>
            <a:t>Rural context</a:t>
          </a:r>
        </a:p>
      </dgm:t>
    </dgm:pt>
    <dgm:pt modelId="{8D4B28B1-FB6D-48BB-B7C1-B8252732091D}" type="parTrans" cxnId="{8C7DB614-19B1-4A46-B12E-2A934027B363}">
      <dgm:prSet/>
      <dgm:spPr/>
      <dgm:t>
        <a:bodyPr/>
        <a:lstStyle/>
        <a:p>
          <a:endParaRPr lang="en-CA"/>
        </a:p>
      </dgm:t>
    </dgm:pt>
    <dgm:pt modelId="{6A451FA8-CBA2-4F15-A1A6-026619ED6F81}" type="sibTrans" cxnId="{8C7DB614-19B1-4A46-B12E-2A934027B363}">
      <dgm:prSet/>
      <dgm:spPr/>
      <dgm:t>
        <a:bodyPr/>
        <a:lstStyle/>
        <a:p>
          <a:endParaRPr lang="en-CA"/>
        </a:p>
      </dgm:t>
    </dgm:pt>
    <dgm:pt modelId="{BE388D48-834F-4A85-91FE-C39AC3FE2108}">
      <dgm:prSet/>
      <dgm:spPr/>
      <dgm:t>
        <a:bodyPr/>
        <a:lstStyle/>
        <a:p>
          <a:r>
            <a:rPr lang="en-CA" dirty="0"/>
            <a:t>Transport challenges</a:t>
          </a:r>
        </a:p>
      </dgm:t>
    </dgm:pt>
    <dgm:pt modelId="{F3A8D923-9B03-42C1-8CC0-D1838135866F}" type="parTrans" cxnId="{BC5EE7D6-D707-417E-831D-FCAF08DC5AB1}">
      <dgm:prSet/>
      <dgm:spPr/>
      <dgm:t>
        <a:bodyPr/>
        <a:lstStyle/>
        <a:p>
          <a:endParaRPr lang="en-CA"/>
        </a:p>
      </dgm:t>
    </dgm:pt>
    <dgm:pt modelId="{A2E29461-ADD0-4814-B87D-42BE78F93F8F}" type="sibTrans" cxnId="{BC5EE7D6-D707-417E-831D-FCAF08DC5AB1}">
      <dgm:prSet/>
      <dgm:spPr/>
      <dgm:t>
        <a:bodyPr/>
        <a:lstStyle/>
        <a:p>
          <a:endParaRPr lang="en-CA"/>
        </a:p>
      </dgm:t>
    </dgm:pt>
    <dgm:pt modelId="{CB0357E2-4590-4F5C-AC69-D655C6B30F6B}">
      <dgm:prSet/>
      <dgm:spPr/>
      <dgm:t>
        <a:bodyPr/>
        <a:lstStyle/>
        <a:p>
          <a:r>
            <a:rPr lang="en-CA" dirty="0"/>
            <a:t>Decreased retention</a:t>
          </a:r>
        </a:p>
      </dgm:t>
    </dgm:pt>
    <dgm:pt modelId="{52D5E126-9C8E-4585-A41A-59E40A5513AE}" type="parTrans" cxnId="{D88633A9-9253-432B-9F98-CFF8EDC2F35D}">
      <dgm:prSet/>
      <dgm:spPr/>
      <dgm:t>
        <a:bodyPr/>
        <a:lstStyle/>
        <a:p>
          <a:endParaRPr lang="en-CA"/>
        </a:p>
      </dgm:t>
    </dgm:pt>
    <dgm:pt modelId="{B0404DEE-6FDB-4514-B244-3DA376075DC4}" type="sibTrans" cxnId="{D88633A9-9253-432B-9F98-CFF8EDC2F35D}">
      <dgm:prSet/>
      <dgm:spPr/>
      <dgm:t>
        <a:bodyPr/>
        <a:lstStyle/>
        <a:p>
          <a:endParaRPr lang="en-CA"/>
        </a:p>
      </dgm:t>
    </dgm:pt>
    <dgm:pt modelId="{C30D2E39-F632-4B11-AA2F-4452B003E05E}" type="pres">
      <dgm:prSet presAssocID="{145573EE-B10F-4391-AFB5-AD7D52881E07}" presName="Name0" presStyleCnt="0">
        <dgm:presLayoutVars>
          <dgm:dir/>
          <dgm:animLvl val="lvl"/>
          <dgm:resizeHandles val="exact"/>
        </dgm:presLayoutVars>
      </dgm:prSet>
      <dgm:spPr/>
    </dgm:pt>
    <dgm:pt modelId="{7059D77F-7C2E-4E0E-9F7D-60959201A11D}" type="pres">
      <dgm:prSet presAssocID="{AF6F7EED-7856-4D4A-B8E8-6D41DB4F8FB3}" presName="linNode" presStyleCnt="0"/>
      <dgm:spPr/>
    </dgm:pt>
    <dgm:pt modelId="{46CD1044-CE83-45B8-AC23-F105CD62387E}" type="pres">
      <dgm:prSet presAssocID="{AF6F7EED-7856-4D4A-B8E8-6D41DB4F8FB3}" presName="parentText" presStyleLbl="node1" presStyleIdx="0" presStyleCnt="4">
        <dgm:presLayoutVars>
          <dgm:chMax val="1"/>
          <dgm:bulletEnabled val="1"/>
        </dgm:presLayoutVars>
      </dgm:prSet>
      <dgm:spPr/>
    </dgm:pt>
    <dgm:pt modelId="{6E955A26-2360-4A97-A950-4DFE17ED6790}" type="pres">
      <dgm:prSet presAssocID="{AF6F7EED-7856-4D4A-B8E8-6D41DB4F8FB3}" presName="descendantText" presStyleLbl="alignAccFollowNode1" presStyleIdx="0" presStyleCnt="4">
        <dgm:presLayoutVars>
          <dgm:bulletEnabled val="1"/>
        </dgm:presLayoutVars>
      </dgm:prSet>
      <dgm:spPr/>
    </dgm:pt>
    <dgm:pt modelId="{24022EE1-9526-4CFD-A88A-329B71CF5161}" type="pres">
      <dgm:prSet presAssocID="{A9E1BA08-9F35-4A48-BDB2-A7647FB6D441}" presName="sp" presStyleCnt="0"/>
      <dgm:spPr/>
    </dgm:pt>
    <dgm:pt modelId="{D8A078E2-ED54-4F42-823B-7602FD677E7D}" type="pres">
      <dgm:prSet presAssocID="{E3330770-AD79-40CC-A17B-7911C53060E2}" presName="linNode" presStyleCnt="0"/>
      <dgm:spPr/>
    </dgm:pt>
    <dgm:pt modelId="{4FAAA151-0344-4C2F-9AF9-3AC13314730D}" type="pres">
      <dgm:prSet presAssocID="{E3330770-AD79-40CC-A17B-7911C53060E2}" presName="parentText" presStyleLbl="node1" presStyleIdx="1" presStyleCnt="4">
        <dgm:presLayoutVars>
          <dgm:chMax val="1"/>
          <dgm:bulletEnabled val="1"/>
        </dgm:presLayoutVars>
      </dgm:prSet>
      <dgm:spPr/>
    </dgm:pt>
    <dgm:pt modelId="{EF6667BA-DF61-4B17-AEDA-4A4934408982}" type="pres">
      <dgm:prSet presAssocID="{E3330770-AD79-40CC-A17B-7911C53060E2}" presName="descendantText" presStyleLbl="alignAccFollowNode1" presStyleIdx="1" presStyleCnt="4">
        <dgm:presLayoutVars>
          <dgm:bulletEnabled val="1"/>
        </dgm:presLayoutVars>
      </dgm:prSet>
      <dgm:spPr/>
    </dgm:pt>
    <dgm:pt modelId="{216FFF06-9D2F-410D-B2B7-DAC126EBC0EB}" type="pres">
      <dgm:prSet presAssocID="{6A451FA8-CBA2-4F15-A1A6-026619ED6F81}" presName="sp" presStyleCnt="0"/>
      <dgm:spPr/>
    </dgm:pt>
    <dgm:pt modelId="{BC8000FE-3557-46D8-A1CA-BF2BA3E78331}" type="pres">
      <dgm:prSet presAssocID="{BE388D48-834F-4A85-91FE-C39AC3FE2108}" presName="linNode" presStyleCnt="0"/>
      <dgm:spPr/>
    </dgm:pt>
    <dgm:pt modelId="{41B32ECB-D839-4396-908D-B29A79E89A05}" type="pres">
      <dgm:prSet presAssocID="{BE388D48-834F-4A85-91FE-C39AC3FE2108}" presName="parentText" presStyleLbl="node1" presStyleIdx="2" presStyleCnt="4">
        <dgm:presLayoutVars>
          <dgm:chMax val="1"/>
          <dgm:bulletEnabled val="1"/>
        </dgm:presLayoutVars>
      </dgm:prSet>
      <dgm:spPr/>
    </dgm:pt>
    <dgm:pt modelId="{F869AE86-633A-464D-9F94-21A6DD3F9B09}" type="pres">
      <dgm:prSet presAssocID="{BE388D48-834F-4A85-91FE-C39AC3FE2108}" presName="descendantText" presStyleLbl="alignAccFollowNode1" presStyleIdx="2" presStyleCnt="4">
        <dgm:presLayoutVars>
          <dgm:bulletEnabled val="1"/>
        </dgm:presLayoutVars>
      </dgm:prSet>
      <dgm:spPr/>
    </dgm:pt>
    <dgm:pt modelId="{3428BAC1-FF49-4B54-B3AB-DE945A15A645}" type="pres">
      <dgm:prSet presAssocID="{A2E29461-ADD0-4814-B87D-42BE78F93F8F}" presName="sp" presStyleCnt="0"/>
      <dgm:spPr/>
    </dgm:pt>
    <dgm:pt modelId="{2CB88668-3FBD-4972-9D56-A03FDBB5C8FA}" type="pres">
      <dgm:prSet presAssocID="{CB0357E2-4590-4F5C-AC69-D655C6B30F6B}" presName="linNode" presStyleCnt="0"/>
      <dgm:spPr/>
    </dgm:pt>
    <dgm:pt modelId="{142C6509-1014-481B-9743-EFCE86445147}" type="pres">
      <dgm:prSet presAssocID="{CB0357E2-4590-4F5C-AC69-D655C6B30F6B}" presName="parentText" presStyleLbl="node1" presStyleIdx="3" presStyleCnt="4">
        <dgm:presLayoutVars>
          <dgm:chMax val="1"/>
          <dgm:bulletEnabled val="1"/>
        </dgm:presLayoutVars>
      </dgm:prSet>
      <dgm:spPr/>
    </dgm:pt>
    <dgm:pt modelId="{5B314BAB-F609-414A-8B42-E362D0363C62}" type="pres">
      <dgm:prSet presAssocID="{CB0357E2-4590-4F5C-AC69-D655C6B30F6B}" presName="descendantText" presStyleLbl="alignAccFollowNode1" presStyleIdx="3" presStyleCnt="4">
        <dgm:presLayoutVars>
          <dgm:bulletEnabled val="1"/>
        </dgm:presLayoutVars>
      </dgm:prSet>
      <dgm:spPr/>
    </dgm:pt>
  </dgm:ptLst>
  <dgm:cxnLst>
    <dgm:cxn modelId="{3B770F04-1413-4743-BAD8-8D17ED0B8AE9}" type="presOf" srcId="{2EFE4513-CFD0-424D-B2C0-B8F78F83971D}" destId="{F869AE86-633A-464D-9F94-21A6DD3F9B09}" srcOrd="0" destOrd="0" presId="urn:microsoft.com/office/officeart/2005/8/layout/vList5"/>
    <dgm:cxn modelId="{8C7DB614-19B1-4A46-B12E-2A934027B363}" srcId="{145573EE-B10F-4391-AFB5-AD7D52881E07}" destId="{E3330770-AD79-40CC-A17B-7911C53060E2}" srcOrd="1" destOrd="0" parTransId="{8D4B28B1-FB6D-48BB-B7C1-B8252732091D}" sibTransId="{6A451FA8-CBA2-4F15-A1A6-026619ED6F81}"/>
    <dgm:cxn modelId="{6788C816-BC75-47D1-A569-38AA47E193D9}" type="presOf" srcId="{4A3E35A7-B0BD-4EFA-A31A-ECC2313F12B0}" destId="{6E955A26-2360-4A97-A950-4DFE17ED6790}" srcOrd="0" destOrd="0" presId="urn:microsoft.com/office/officeart/2005/8/layout/vList5"/>
    <dgm:cxn modelId="{790C7E1E-BCF8-4ED5-A611-9AE1D4DB1B70}" type="presOf" srcId="{AF6F7EED-7856-4D4A-B8E8-6D41DB4F8FB3}" destId="{46CD1044-CE83-45B8-AC23-F105CD62387E}" srcOrd="0" destOrd="0" presId="urn:microsoft.com/office/officeart/2005/8/layout/vList5"/>
    <dgm:cxn modelId="{B779133D-03C3-4254-84BB-7BBA9C27617D}" srcId="{145573EE-B10F-4391-AFB5-AD7D52881E07}" destId="{AF6F7EED-7856-4D4A-B8E8-6D41DB4F8FB3}" srcOrd="0" destOrd="0" parTransId="{C25C5094-D6CC-4638-BD54-C43FC1D9F3C8}" sibTransId="{A9E1BA08-9F35-4A48-BDB2-A7647FB6D441}"/>
    <dgm:cxn modelId="{6A58E244-43C5-406B-ACC4-57C5C26B4FAB}" srcId="{AF6F7EED-7856-4D4A-B8E8-6D41DB4F8FB3}" destId="{4A3E35A7-B0BD-4EFA-A31A-ECC2313F12B0}" srcOrd="0" destOrd="0" parTransId="{28E038C3-E8D9-407B-8A56-BE0F2E153BD7}" sibTransId="{80AC0DB6-FC78-4606-A484-5C2CB303657B}"/>
    <dgm:cxn modelId="{6349BA6D-B7AF-4725-8C3C-9ACD7A661B7E}" type="presOf" srcId="{CB0357E2-4590-4F5C-AC69-D655C6B30F6B}" destId="{142C6509-1014-481B-9743-EFCE86445147}" srcOrd="0" destOrd="0" presId="urn:microsoft.com/office/officeart/2005/8/layout/vList5"/>
    <dgm:cxn modelId="{6662056F-A174-4B7E-A637-F0748FF73FF3}" type="presOf" srcId="{145573EE-B10F-4391-AFB5-AD7D52881E07}" destId="{C30D2E39-F632-4B11-AA2F-4452B003E05E}" srcOrd="0" destOrd="0" presId="urn:microsoft.com/office/officeart/2005/8/layout/vList5"/>
    <dgm:cxn modelId="{36A7A271-8622-4D5D-A7F1-C748C1307512}" type="presOf" srcId="{E3330770-AD79-40CC-A17B-7911C53060E2}" destId="{4FAAA151-0344-4C2F-9AF9-3AC13314730D}" srcOrd="0" destOrd="0" presId="urn:microsoft.com/office/officeart/2005/8/layout/vList5"/>
    <dgm:cxn modelId="{1A3B3391-A94D-4B94-BD78-E9989B63D6DC}" type="presOf" srcId="{D85112E4-0A75-4AB9-9088-79BA0B901960}" destId="{EF6667BA-DF61-4B17-AEDA-4A4934408982}" srcOrd="0" destOrd="0" presId="urn:microsoft.com/office/officeart/2005/8/layout/vList5"/>
    <dgm:cxn modelId="{3D3C6997-54D2-4229-BBED-F6044EF7936F}" type="presOf" srcId="{0FD82E60-878C-422E-A35B-02CF6DB570A4}" destId="{5B314BAB-F609-414A-8B42-E362D0363C62}" srcOrd="0" destOrd="0" presId="urn:microsoft.com/office/officeart/2005/8/layout/vList5"/>
    <dgm:cxn modelId="{D88633A9-9253-432B-9F98-CFF8EDC2F35D}" srcId="{145573EE-B10F-4391-AFB5-AD7D52881E07}" destId="{CB0357E2-4590-4F5C-AC69-D655C6B30F6B}" srcOrd="3" destOrd="0" parTransId="{52D5E126-9C8E-4585-A41A-59E40A5513AE}" sibTransId="{B0404DEE-6FDB-4514-B244-3DA376075DC4}"/>
    <dgm:cxn modelId="{AB237ACA-8B58-4E5C-8999-5390DD55AEEA}" srcId="{BE388D48-834F-4A85-91FE-C39AC3FE2108}" destId="{2EFE4513-CFD0-424D-B2C0-B8F78F83971D}" srcOrd="0" destOrd="0" parTransId="{59B35F97-AF79-4B86-8A41-BC4BA7F756BB}" sibTransId="{D482F3A2-FBCB-49B3-A75F-CD9D8629B3C5}"/>
    <dgm:cxn modelId="{89A46BD4-84EB-47CD-9B1A-0DCCE5F71721}" srcId="{CB0357E2-4590-4F5C-AC69-D655C6B30F6B}" destId="{0FD82E60-878C-422E-A35B-02CF6DB570A4}" srcOrd="0" destOrd="0" parTransId="{20840A69-1113-4A44-97AD-1E9A7FD6DD01}" sibTransId="{FD11FF62-1F28-4DDE-B2FB-5270E7503795}"/>
    <dgm:cxn modelId="{BC5EE7D6-D707-417E-831D-FCAF08DC5AB1}" srcId="{145573EE-B10F-4391-AFB5-AD7D52881E07}" destId="{BE388D48-834F-4A85-91FE-C39AC3FE2108}" srcOrd="2" destOrd="0" parTransId="{F3A8D923-9B03-42C1-8CC0-D1838135866F}" sibTransId="{A2E29461-ADD0-4814-B87D-42BE78F93F8F}"/>
    <dgm:cxn modelId="{1C2A7BEC-FF18-4430-9F88-45D5CC5585DD}" type="presOf" srcId="{BE388D48-834F-4A85-91FE-C39AC3FE2108}" destId="{41B32ECB-D839-4396-908D-B29A79E89A05}" srcOrd="0" destOrd="0" presId="urn:microsoft.com/office/officeart/2005/8/layout/vList5"/>
    <dgm:cxn modelId="{331A5BFB-51AE-47F0-8D90-749FAFC64433}" srcId="{E3330770-AD79-40CC-A17B-7911C53060E2}" destId="{D85112E4-0A75-4AB9-9088-79BA0B901960}" srcOrd="0" destOrd="0" parTransId="{1168246B-F538-4DF0-A1EC-FDF675AF3F06}" sibTransId="{6AA6D2CB-31F4-4C83-B6BA-556C3368D7F4}"/>
    <dgm:cxn modelId="{BAE0DDAB-C64F-4A76-9D80-C3A415560C26}" type="presParOf" srcId="{C30D2E39-F632-4B11-AA2F-4452B003E05E}" destId="{7059D77F-7C2E-4E0E-9F7D-60959201A11D}" srcOrd="0" destOrd="0" presId="urn:microsoft.com/office/officeart/2005/8/layout/vList5"/>
    <dgm:cxn modelId="{4D24E253-20A1-4089-BE8D-74EF173AC49B}" type="presParOf" srcId="{7059D77F-7C2E-4E0E-9F7D-60959201A11D}" destId="{46CD1044-CE83-45B8-AC23-F105CD62387E}" srcOrd="0" destOrd="0" presId="urn:microsoft.com/office/officeart/2005/8/layout/vList5"/>
    <dgm:cxn modelId="{4269F022-EADD-4DE3-9AC3-BB35511ADEFF}" type="presParOf" srcId="{7059D77F-7C2E-4E0E-9F7D-60959201A11D}" destId="{6E955A26-2360-4A97-A950-4DFE17ED6790}" srcOrd="1" destOrd="0" presId="urn:microsoft.com/office/officeart/2005/8/layout/vList5"/>
    <dgm:cxn modelId="{DE7F05E7-602D-488D-97C0-4A6D1B63488F}" type="presParOf" srcId="{C30D2E39-F632-4B11-AA2F-4452B003E05E}" destId="{24022EE1-9526-4CFD-A88A-329B71CF5161}" srcOrd="1" destOrd="0" presId="urn:microsoft.com/office/officeart/2005/8/layout/vList5"/>
    <dgm:cxn modelId="{668C22D9-C24C-4D1D-AAD0-D993DBEE5A9C}" type="presParOf" srcId="{C30D2E39-F632-4B11-AA2F-4452B003E05E}" destId="{D8A078E2-ED54-4F42-823B-7602FD677E7D}" srcOrd="2" destOrd="0" presId="urn:microsoft.com/office/officeart/2005/8/layout/vList5"/>
    <dgm:cxn modelId="{575354A0-F692-4295-9A82-3AA4E5205090}" type="presParOf" srcId="{D8A078E2-ED54-4F42-823B-7602FD677E7D}" destId="{4FAAA151-0344-4C2F-9AF9-3AC13314730D}" srcOrd="0" destOrd="0" presId="urn:microsoft.com/office/officeart/2005/8/layout/vList5"/>
    <dgm:cxn modelId="{D2948137-0DED-4DC0-B69C-D0D80C41A207}" type="presParOf" srcId="{D8A078E2-ED54-4F42-823B-7602FD677E7D}" destId="{EF6667BA-DF61-4B17-AEDA-4A4934408982}" srcOrd="1" destOrd="0" presId="urn:microsoft.com/office/officeart/2005/8/layout/vList5"/>
    <dgm:cxn modelId="{15272432-6C35-413A-A68A-FE6DA65253B3}" type="presParOf" srcId="{C30D2E39-F632-4B11-AA2F-4452B003E05E}" destId="{216FFF06-9D2F-410D-B2B7-DAC126EBC0EB}" srcOrd="3" destOrd="0" presId="urn:microsoft.com/office/officeart/2005/8/layout/vList5"/>
    <dgm:cxn modelId="{D3B8F6C7-BCF9-4112-AC0D-FDF07392E24B}" type="presParOf" srcId="{C30D2E39-F632-4B11-AA2F-4452B003E05E}" destId="{BC8000FE-3557-46D8-A1CA-BF2BA3E78331}" srcOrd="4" destOrd="0" presId="urn:microsoft.com/office/officeart/2005/8/layout/vList5"/>
    <dgm:cxn modelId="{677D6B47-5E33-496A-A21F-09640E48E09B}" type="presParOf" srcId="{BC8000FE-3557-46D8-A1CA-BF2BA3E78331}" destId="{41B32ECB-D839-4396-908D-B29A79E89A05}" srcOrd="0" destOrd="0" presId="urn:microsoft.com/office/officeart/2005/8/layout/vList5"/>
    <dgm:cxn modelId="{3CC0F407-1331-491F-8CD6-A06CF1478603}" type="presParOf" srcId="{BC8000FE-3557-46D8-A1CA-BF2BA3E78331}" destId="{F869AE86-633A-464D-9F94-21A6DD3F9B09}" srcOrd="1" destOrd="0" presId="urn:microsoft.com/office/officeart/2005/8/layout/vList5"/>
    <dgm:cxn modelId="{26A0E5AA-3070-4374-86FE-6E3811427AD7}" type="presParOf" srcId="{C30D2E39-F632-4B11-AA2F-4452B003E05E}" destId="{3428BAC1-FF49-4B54-B3AB-DE945A15A645}" srcOrd="5" destOrd="0" presId="urn:microsoft.com/office/officeart/2005/8/layout/vList5"/>
    <dgm:cxn modelId="{44751DB1-6712-4412-8720-0C0D7D757876}" type="presParOf" srcId="{C30D2E39-F632-4B11-AA2F-4452B003E05E}" destId="{2CB88668-3FBD-4972-9D56-A03FDBB5C8FA}" srcOrd="6" destOrd="0" presId="urn:microsoft.com/office/officeart/2005/8/layout/vList5"/>
    <dgm:cxn modelId="{D0F4E8D7-F8A5-4FD2-B40D-968E26197836}" type="presParOf" srcId="{2CB88668-3FBD-4972-9D56-A03FDBB5C8FA}" destId="{142C6509-1014-481B-9743-EFCE86445147}" srcOrd="0" destOrd="0" presId="urn:microsoft.com/office/officeart/2005/8/layout/vList5"/>
    <dgm:cxn modelId="{64E053F5-2B2E-436F-BEBE-F428C54BD639}" type="presParOf" srcId="{2CB88668-3FBD-4972-9D56-A03FDBB5C8FA}" destId="{5B314BAB-F609-414A-8B42-E362D0363C62}"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BE2019-F738-4A4C-A113-22984D95D8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0A5A178E-8196-41D3-AC24-F8E3B3568CEB}">
      <dgm:prSet/>
      <dgm:spPr/>
      <dgm:t>
        <a:bodyPr/>
        <a:lstStyle/>
        <a:p>
          <a:r>
            <a:rPr lang="en-CA" dirty="0">
              <a:latin typeface="Open Sans" panose="020B0606030504020204" pitchFamily="34" charset="0"/>
              <a:ea typeface="Open Sans" panose="020B0606030504020204" pitchFamily="34" charset="0"/>
              <a:cs typeface="Open Sans" panose="020B0606030504020204" pitchFamily="34" charset="0"/>
            </a:rPr>
            <a:t>Technology needed to be:</a:t>
          </a:r>
        </a:p>
      </dgm:t>
    </dgm:pt>
    <dgm:pt modelId="{3C638991-A85D-4F40-AF58-FBF31730F6B5}" type="parTrans" cxnId="{72432199-985B-4A24-975B-753E5D8971F4}">
      <dgm:prSet/>
      <dgm:spPr/>
      <dgm:t>
        <a:bodyPr/>
        <a:lstStyle/>
        <a:p>
          <a:endParaRPr lang="en-CA"/>
        </a:p>
      </dgm:t>
    </dgm:pt>
    <dgm:pt modelId="{B8527EE2-FC38-4E77-9D2D-81EB1442CE5E}" type="sibTrans" cxnId="{72432199-985B-4A24-975B-753E5D8971F4}">
      <dgm:prSet/>
      <dgm:spPr/>
      <dgm:t>
        <a:bodyPr/>
        <a:lstStyle/>
        <a:p>
          <a:endParaRPr lang="en-CA"/>
        </a:p>
      </dgm:t>
    </dgm:pt>
    <dgm:pt modelId="{F026B21A-0031-43FB-ACFE-FE9AB7CECD03}">
      <dgm:prSet/>
      <dgm:spPr/>
      <dgm:t>
        <a:bodyPr/>
        <a:lstStyle/>
        <a:p>
          <a:r>
            <a:rPr lang="en-CA" dirty="0">
              <a:latin typeface="Open Sans" panose="020B0606030504020204" pitchFamily="34" charset="0"/>
              <a:ea typeface="Open Sans" panose="020B0606030504020204" pitchFamily="34" charset="0"/>
              <a:cs typeface="Open Sans" panose="020B0606030504020204" pitchFamily="34" charset="0"/>
            </a:rPr>
            <a:t>Simple to use</a:t>
          </a:r>
        </a:p>
      </dgm:t>
    </dgm:pt>
    <dgm:pt modelId="{42E0B73B-7CBB-46AF-8984-41D09C98FAB2}" type="parTrans" cxnId="{B3D2E4C1-82A1-441B-A289-E6BC403DA1EE}">
      <dgm:prSet/>
      <dgm:spPr/>
      <dgm:t>
        <a:bodyPr/>
        <a:lstStyle/>
        <a:p>
          <a:endParaRPr lang="en-CA"/>
        </a:p>
      </dgm:t>
    </dgm:pt>
    <dgm:pt modelId="{414426B0-CDEF-4BC8-839C-172F3B9011B9}" type="sibTrans" cxnId="{B3D2E4C1-82A1-441B-A289-E6BC403DA1EE}">
      <dgm:prSet/>
      <dgm:spPr/>
      <dgm:t>
        <a:bodyPr/>
        <a:lstStyle/>
        <a:p>
          <a:endParaRPr lang="en-CA"/>
        </a:p>
      </dgm:t>
    </dgm:pt>
    <dgm:pt modelId="{02CEC44E-46DF-49D9-BD4A-EC86D84FA7C6}">
      <dgm:prSet/>
      <dgm:spPr/>
      <dgm:t>
        <a:bodyPr/>
        <a:lstStyle/>
        <a:p>
          <a:r>
            <a:rPr lang="en-CA">
              <a:latin typeface="Open Sans" panose="020B0606030504020204" pitchFamily="34" charset="0"/>
              <a:ea typeface="Open Sans" panose="020B0606030504020204" pitchFamily="34" charset="0"/>
              <a:cs typeface="Open Sans" panose="020B0606030504020204" pitchFamily="34" charset="0"/>
            </a:rPr>
            <a:t>Accessible</a:t>
          </a:r>
        </a:p>
      </dgm:t>
    </dgm:pt>
    <dgm:pt modelId="{B9B9CF6F-DB71-4F61-918E-C7A3EC26A3A8}" type="parTrans" cxnId="{C21B978A-5969-4012-832C-33594F366CE5}">
      <dgm:prSet/>
      <dgm:spPr/>
      <dgm:t>
        <a:bodyPr/>
        <a:lstStyle/>
        <a:p>
          <a:endParaRPr lang="en-CA"/>
        </a:p>
      </dgm:t>
    </dgm:pt>
    <dgm:pt modelId="{3FA7EE7B-21DF-4DD3-A422-F62A5F0D7511}" type="sibTrans" cxnId="{C21B978A-5969-4012-832C-33594F366CE5}">
      <dgm:prSet/>
      <dgm:spPr/>
      <dgm:t>
        <a:bodyPr/>
        <a:lstStyle/>
        <a:p>
          <a:endParaRPr lang="en-CA"/>
        </a:p>
      </dgm:t>
    </dgm:pt>
    <dgm:pt modelId="{00F8B53A-DC98-4480-96F4-3E7DFF8DEAEB}">
      <dgm:prSet/>
      <dgm:spPr/>
      <dgm:t>
        <a:bodyPr/>
        <a:lstStyle/>
        <a:p>
          <a:r>
            <a:rPr lang="en-CA">
              <a:latin typeface="Open Sans" panose="020B0606030504020204" pitchFamily="34" charset="0"/>
              <a:ea typeface="Open Sans" panose="020B0606030504020204" pitchFamily="34" charset="0"/>
              <a:cs typeface="Open Sans" panose="020B0606030504020204" pitchFamily="34" charset="0"/>
            </a:rPr>
            <a:t>Uncomplicated</a:t>
          </a:r>
        </a:p>
      </dgm:t>
    </dgm:pt>
    <dgm:pt modelId="{865C8A67-0BB7-499A-A284-76A34F672B7B}" type="parTrans" cxnId="{FDE4D5E1-6732-4877-ADD5-FA5883A6D05B}">
      <dgm:prSet/>
      <dgm:spPr/>
      <dgm:t>
        <a:bodyPr/>
        <a:lstStyle/>
        <a:p>
          <a:endParaRPr lang="en-CA"/>
        </a:p>
      </dgm:t>
    </dgm:pt>
    <dgm:pt modelId="{71892DF5-EF3F-411F-A48F-D5B0A4610DFF}" type="sibTrans" cxnId="{FDE4D5E1-6732-4877-ADD5-FA5883A6D05B}">
      <dgm:prSet/>
      <dgm:spPr/>
      <dgm:t>
        <a:bodyPr/>
        <a:lstStyle/>
        <a:p>
          <a:endParaRPr lang="en-CA"/>
        </a:p>
      </dgm:t>
    </dgm:pt>
    <dgm:pt modelId="{77CEDC8C-1F6F-4E6A-8E06-346F2EE6361F}" type="pres">
      <dgm:prSet presAssocID="{11BE2019-F738-4A4C-A113-22984D95D80B}" presName="Name0" presStyleCnt="0">
        <dgm:presLayoutVars>
          <dgm:dir/>
          <dgm:animLvl val="lvl"/>
          <dgm:resizeHandles val="exact"/>
        </dgm:presLayoutVars>
      </dgm:prSet>
      <dgm:spPr/>
    </dgm:pt>
    <dgm:pt modelId="{600C0657-8F42-40C5-8EAE-6974DFF3A86A}" type="pres">
      <dgm:prSet presAssocID="{0A5A178E-8196-41D3-AC24-F8E3B3568CEB}" presName="linNode" presStyleCnt="0"/>
      <dgm:spPr/>
    </dgm:pt>
    <dgm:pt modelId="{707D482F-C95A-4FAC-99B9-F2D7801C7BD0}" type="pres">
      <dgm:prSet presAssocID="{0A5A178E-8196-41D3-AC24-F8E3B3568CEB}" presName="parentText" presStyleLbl="node1" presStyleIdx="0" presStyleCnt="1" custScaleX="132587">
        <dgm:presLayoutVars>
          <dgm:chMax val="1"/>
          <dgm:bulletEnabled val="1"/>
        </dgm:presLayoutVars>
      </dgm:prSet>
      <dgm:spPr/>
    </dgm:pt>
    <dgm:pt modelId="{7C598883-3D1E-4173-BBFA-82B864E9B045}" type="pres">
      <dgm:prSet presAssocID="{0A5A178E-8196-41D3-AC24-F8E3B3568CEB}" presName="descendantText" presStyleLbl="alignAccFollowNode1" presStyleIdx="0" presStyleCnt="1">
        <dgm:presLayoutVars>
          <dgm:bulletEnabled val="1"/>
        </dgm:presLayoutVars>
      </dgm:prSet>
      <dgm:spPr/>
    </dgm:pt>
  </dgm:ptLst>
  <dgm:cxnLst>
    <dgm:cxn modelId="{DCB11C00-8FC7-434A-AA99-1665BBFB3A43}" type="presOf" srcId="{11BE2019-F738-4A4C-A113-22984D95D80B}" destId="{77CEDC8C-1F6F-4E6A-8E06-346F2EE6361F}" srcOrd="0" destOrd="0" presId="urn:microsoft.com/office/officeart/2005/8/layout/vList5"/>
    <dgm:cxn modelId="{71208926-189D-4966-A868-2E5C5D12825E}" type="presOf" srcId="{0A5A178E-8196-41D3-AC24-F8E3B3568CEB}" destId="{707D482F-C95A-4FAC-99B9-F2D7801C7BD0}" srcOrd="0" destOrd="0" presId="urn:microsoft.com/office/officeart/2005/8/layout/vList5"/>
    <dgm:cxn modelId="{27B39B85-6906-4B72-856A-16664BB2DAEB}" type="presOf" srcId="{02CEC44E-46DF-49D9-BD4A-EC86D84FA7C6}" destId="{7C598883-3D1E-4173-BBFA-82B864E9B045}" srcOrd="0" destOrd="1" presId="urn:microsoft.com/office/officeart/2005/8/layout/vList5"/>
    <dgm:cxn modelId="{C21B978A-5969-4012-832C-33594F366CE5}" srcId="{0A5A178E-8196-41D3-AC24-F8E3B3568CEB}" destId="{02CEC44E-46DF-49D9-BD4A-EC86D84FA7C6}" srcOrd="1" destOrd="0" parTransId="{B9B9CF6F-DB71-4F61-918E-C7A3EC26A3A8}" sibTransId="{3FA7EE7B-21DF-4DD3-A422-F62A5F0D7511}"/>
    <dgm:cxn modelId="{72432199-985B-4A24-975B-753E5D8971F4}" srcId="{11BE2019-F738-4A4C-A113-22984D95D80B}" destId="{0A5A178E-8196-41D3-AC24-F8E3B3568CEB}" srcOrd="0" destOrd="0" parTransId="{3C638991-A85D-4F40-AF58-FBF31730F6B5}" sibTransId="{B8527EE2-FC38-4E77-9D2D-81EB1442CE5E}"/>
    <dgm:cxn modelId="{B3D2E4C1-82A1-441B-A289-E6BC403DA1EE}" srcId="{0A5A178E-8196-41D3-AC24-F8E3B3568CEB}" destId="{F026B21A-0031-43FB-ACFE-FE9AB7CECD03}" srcOrd="0" destOrd="0" parTransId="{42E0B73B-7CBB-46AF-8984-41D09C98FAB2}" sibTransId="{414426B0-CDEF-4BC8-839C-172F3B9011B9}"/>
    <dgm:cxn modelId="{DC9DDBD2-ADBC-41A6-81AF-5644D40AA798}" type="presOf" srcId="{00F8B53A-DC98-4480-96F4-3E7DFF8DEAEB}" destId="{7C598883-3D1E-4173-BBFA-82B864E9B045}" srcOrd="0" destOrd="2" presId="urn:microsoft.com/office/officeart/2005/8/layout/vList5"/>
    <dgm:cxn modelId="{A05D02D4-9D0F-4C46-AF37-74C89B92284A}" type="presOf" srcId="{F026B21A-0031-43FB-ACFE-FE9AB7CECD03}" destId="{7C598883-3D1E-4173-BBFA-82B864E9B045}" srcOrd="0" destOrd="0" presId="urn:microsoft.com/office/officeart/2005/8/layout/vList5"/>
    <dgm:cxn modelId="{FDE4D5E1-6732-4877-ADD5-FA5883A6D05B}" srcId="{0A5A178E-8196-41D3-AC24-F8E3B3568CEB}" destId="{00F8B53A-DC98-4480-96F4-3E7DFF8DEAEB}" srcOrd="2" destOrd="0" parTransId="{865C8A67-0BB7-499A-A284-76A34F672B7B}" sibTransId="{71892DF5-EF3F-411F-A48F-D5B0A4610DFF}"/>
    <dgm:cxn modelId="{4D749B48-DFA0-44E2-A620-023C5466ADF4}" type="presParOf" srcId="{77CEDC8C-1F6F-4E6A-8E06-346F2EE6361F}" destId="{600C0657-8F42-40C5-8EAE-6974DFF3A86A}" srcOrd="0" destOrd="0" presId="urn:microsoft.com/office/officeart/2005/8/layout/vList5"/>
    <dgm:cxn modelId="{404FE461-57F0-45C4-9A5B-EB15172A3425}" type="presParOf" srcId="{600C0657-8F42-40C5-8EAE-6974DFF3A86A}" destId="{707D482F-C95A-4FAC-99B9-F2D7801C7BD0}" srcOrd="0" destOrd="0" presId="urn:microsoft.com/office/officeart/2005/8/layout/vList5"/>
    <dgm:cxn modelId="{68DE2F8A-9FBB-417C-B8BD-FC0105A88111}" type="presParOf" srcId="{600C0657-8F42-40C5-8EAE-6974DFF3A86A}" destId="{7C598883-3D1E-4173-BBFA-82B864E9B04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BE2019-F738-4A4C-A113-22984D95D8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0A5A178E-8196-41D3-AC24-F8E3B3568CEB}">
      <dgm:prSet/>
      <dgm:spPr/>
      <dgm:t>
        <a:bodyPr/>
        <a:lstStyle/>
        <a:p>
          <a:r>
            <a:rPr lang="en-CA">
              <a:latin typeface="Open Sans" panose="020B0606030504020204" pitchFamily="34" charset="0"/>
              <a:ea typeface="Open Sans" panose="020B0606030504020204" pitchFamily="34" charset="0"/>
              <a:cs typeface="Open Sans" panose="020B0606030504020204" pitchFamily="34" charset="0"/>
            </a:rPr>
            <a:t>Tech barriers to getting most out of RTVS</a:t>
          </a:r>
        </a:p>
      </dgm:t>
    </dgm:pt>
    <dgm:pt modelId="{3C638991-A85D-4F40-AF58-FBF31730F6B5}" type="parTrans" cxnId="{72432199-985B-4A24-975B-753E5D8971F4}">
      <dgm:prSet/>
      <dgm:spPr/>
      <dgm:t>
        <a:bodyPr/>
        <a:lstStyle/>
        <a:p>
          <a:endParaRPr lang="en-CA"/>
        </a:p>
      </dgm:t>
    </dgm:pt>
    <dgm:pt modelId="{B8527EE2-FC38-4E77-9D2D-81EB1442CE5E}" type="sibTrans" cxnId="{72432199-985B-4A24-975B-753E5D8971F4}">
      <dgm:prSet/>
      <dgm:spPr/>
      <dgm:t>
        <a:bodyPr/>
        <a:lstStyle/>
        <a:p>
          <a:endParaRPr lang="en-CA"/>
        </a:p>
      </dgm:t>
    </dgm:pt>
    <dgm:pt modelId="{02CEC44E-46DF-49D9-BD4A-EC86D84FA7C6}">
      <dgm:prSet/>
      <dgm:spPr/>
      <dgm:t>
        <a:bodyPr/>
        <a:lstStyle/>
        <a:p>
          <a:r>
            <a:rPr lang="en-CA" dirty="0">
              <a:latin typeface="Open Sans" panose="020B0606030504020204" pitchFamily="34" charset="0"/>
              <a:ea typeface="Open Sans" panose="020B0606030504020204" pitchFamily="34" charset="0"/>
              <a:cs typeface="Open Sans" panose="020B0606030504020204" pitchFamily="34" charset="0"/>
            </a:rPr>
            <a:t>Lack of equipment</a:t>
          </a:r>
        </a:p>
      </dgm:t>
    </dgm:pt>
    <dgm:pt modelId="{B9B9CF6F-DB71-4F61-918E-C7A3EC26A3A8}" type="parTrans" cxnId="{C21B978A-5969-4012-832C-33594F366CE5}">
      <dgm:prSet/>
      <dgm:spPr/>
      <dgm:t>
        <a:bodyPr/>
        <a:lstStyle/>
        <a:p>
          <a:endParaRPr lang="en-CA"/>
        </a:p>
      </dgm:t>
    </dgm:pt>
    <dgm:pt modelId="{3FA7EE7B-21DF-4DD3-A422-F62A5F0D7511}" type="sibTrans" cxnId="{C21B978A-5969-4012-832C-33594F366CE5}">
      <dgm:prSet/>
      <dgm:spPr/>
      <dgm:t>
        <a:bodyPr/>
        <a:lstStyle/>
        <a:p>
          <a:endParaRPr lang="en-CA"/>
        </a:p>
      </dgm:t>
    </dgm:pt>
    <dgm:pt modelId="{7B9FF31F-368C-484B-961D-7B3D9E837C74}">
      <dgm:prSet/>
      <dgm:spPr/>
      <dgm:t>
        <a:bodyPr/>
        <a:lstStyle/>
        <a:p>
          <a:r>
            <a:rPr lang="en-CA">
              <a:latin typeface="Open Sans" panose="020B0606030504020204" pitchFamily="34" charset="0"/>
              <a:ea typeface="Open Sans" panose="020B0606030504020204" pitchFamily="34" charset="0"/>
              <a:cs typeface="Open Sans" panose="020B0606030504020204" pitchFamily="34" charset="0"/>
            </a:rPr>
            <a:t>Poor connectivity</a:t>
          </a:r>
        </a:p>
      </dgm:t>
    </dgm:pt>
    <dgm:pt modelId="{100902E1-D117-4930-9E8E-9A061F15EBE2}" type="parTrans" cxnId="{299CDEC0-36D8-499B-9B7C-697E6908922E}">
      <dgm:prSet/>
      <dgm:spPr/>
      <dgm:t>
        <a:bodyPr/>
        <a:lstStyle/>
        <a:p>
          <a:endParaRPr lang="en-CA"/>
        </a:p>
      </dgm:t>
    </dgm:pt>
    <dgm:pt modelId="{863B0D0E-27A7-4805-8FFD-7950FB3D9622}" type="sibTrans" cxnId="{299CDEC0-36D8-499B-9B7C-697E6908922E}">
      <dgm:prSet/>
      <dgm:spPr/>
      <dgm:t>
        <a:bodyPr/>
        <a:lstStyle/>
        <a:p>
          <a:endParaRPr lang="en-CA"/>
        </a:p>
      </dgm:t>
    </dgm:pt>
    <dgm:pt modelId="{77CEDC8C-1F6F-4E6A-8E06-346F2EE6361F}" type="pres">
      <dgm:prSet presAssocID="{11BE2019-F738-4A4C-A113-22984D95D80B}" presName="Name0" presStyleCnt="0">
        <dgm:presLayoutVars>
          <dgm:dir/>
          <dgm:animLvl val="lvl"/>
          <dgm:resizeHandles val="exact"/>
        </dgm:presLayoutVars>
      </dgm:prSet>
      <dgm:spPr/>
    </dgm:pt>
    <dgm:pt modelId="{600C0657-8F42-40C5-8EAE-6974DFF3A86A}" type="pres">
      <dgm:prSet presAssocID="{0A5A178E-8196-41D3-AC24-F8E3B3568CEB}" presName="linNode" presStyleCnt="0"/>
      <dgm:spPr/>
    </dgm:pt>
    <dgm:pt modelId="{707D482F-C95A-4FAC-99B9-F2D7801C7BD0}" type="pres">
      <dgm:prSet presAssocID="{0A5A178E-8196-41D3-AC24-F8E3B3568CEB}" presName="parentText" presStyleLbl="node1" presStyleIdx="0" presStyleCnt="1">
        <dgm:presLayoutVars>
          <dgm:chMax val="1"/>
          <dgm:bulletEnabled val="1"/>
        </dgm:presLayoutVars>
      </dgm:prSet>
      <dgm:spPr/>
    </dgm:pt>
    <dgm:pt modelId="{7C598883-3D1E-4173-BBFA-82B864E9B045}" type="pres">
      <dgm:prSet presAssocID="{0A5A178E-8196-41D3-AC24-F8E3B3568CEB}" presName="descendantText" presStyleLbl="alignAccFollowNode1" presStyleIdx="0" presStyleCnt="1">
        <dgm:presLayoutVars>
          <dgm:bulletEnabled val="1"/>
        </dgm:presLayoutVars>
      </dgm:prSet>
      <dgm:spPr/>
    </dgm:pt>
  </dgm:ptLst>
  <dgm:cxnLst>
    <dgm:cxn modelId="{DCB11C00-8FC7-434A-AA99-1665BBFB3A43}" type="presOf" srcId="{11BE2019-F738-4A4C-A113-22984D95D80B}" destId="{77CEDC8C-1F6F-4E6A-8E06-346F2EE6361F}" srcOrd="0" destOrd="0" presId="urn:microsoft.com/office/officeart/2005/8/layout/vList5"/>
    <dgm:cxn modelId="{71208926-189D-4966-A868-2E5C5D12825E}" type="presOf" srcId="{0A5A178E-8196-41D3-AC24-F8E3B3568CEB}" destId="{707D482F-C95A-4FAC-99B9-F2D7801C7BD0}" srcOrd="0" destOrd="0" presId="urn:microsoft.com/office/officeart/2005/8/layout/vList5"/>
    <dgm:cxn modelId="{DE0F6C31-C165-46F8-B9AC-2ABDA6E6D241}" type="presOf" srcId="{7B9FF31F-368C-484B-961D-7B3D9E837C74}" destId="{7C598883-3D1E-4173-BBFA-82B864E9B045}" srcOrd="0" destOrd="0" presId="urn:microsoft.com/office/officeart/2005/8/layout/vList5"/>
    <dgm:cxn modelId="{27B39B85-6906-4B72-856A-16664BB2DAEB}" type="presOf" srcId="{02CEC44E-46DF-49D9-BD4A-EC86D84FA7C6}" destId="{7C598883-3D1E-4173-BBFA-82B864E9B045}" srcOrd="0" destOrd="1" presId="urn:microsoft.com/office/officeart/2005/8/layout/vList5"/>
    <dgm:cxn modelId="{C21B978A-5969-4012-832C-33594F366CE5}" srcId="{0A5A178E-8196-41D3-AC24-F8E3B3568CEB}" destId="{02CEC44E-46DF-49D9-BD4A-EC86D84FA7C6}" srcOrd="1" destOrd="0" parTransId="{B9B9CF6F-DB71-4F61-918E-C7A3EC26A3A8}" sibTransId="{3FA7EE7B-21DF-4DD3-A422-F62A5F0D7511}"/>
    <dgm:cxn modelId="{72432199-985B-4A24-975B-753E5D8971F4}" srcId="{11BE2019-F738-4A4C-A113-22984D95D80B}" destId="{0A5A178E-8196-41D3-AC24-F8E3B3568CEB}" srcOrd="0" destOrd="0" parTransId="{3C638991-A85D-4F40-AF58-FBF31730F6B5}" sibTransId="{B8527EE2-FC38-4E77-9D2D-81EB1442CE5E}"/>
    <dgm:cxn modelId="{299CDEC0-36D8-499B-9B7C-697E6908922E}" srcId="{0A5A178E-8196-41D3-AC24-F8E3B3568CEB}" destId="{7B9FF31F-368C-484B-961D-7B3D9E837C74}" srcOrd="0" destOrd="0" parTransId="{100902E1-D117-4930-9E8E-9A061F15EBE2}" sibTransId="{863B0D0E-27A7-4805-8FFD-7950FB3D9622}"/>
    <dgm:cxn modelId="{4D749B48-DFA0-44E2-A620-023C5466ADF4}" type="presParOf" srcId="{77CEDC8C-1F6F-4E6A-8E06-346F2EE6361F}" destId="{600C0657-8F42-40C5-8EAE-6974DFF3A86A}" srcOrd="0" destOrd="0" presId="urn:microsoft.com/office/officeart/2005/8/layout/vList5"/>
    <dgm:cxn modelId="{404FE461-57F0-45C4-9A5B-EB15172A3425}" type="presParOf" srcId="{600C0657-8F42-40C5-8EAE-6974DFF3A86A}" destId="{707D482F-C95A-4FAC-99B9-F2D7801C7BD0}" srcOrd="0" destOrd="0" presId="urn:microsoft.com/office/officeart/2005/8/layout/vList5"/>
    <dgm:cxn modelId="{68DE2F8A-9FBB-417C-B8BD-FC0105A88111}" type="presParOf" srcId="{600C0657-8F42-40C5-8EAE-6974DFF3A86A}" destId="{7C598883-3D1E-4173-BBFA-82B864E9B04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5A26-2360-4A97-A950-4DFE17ED6790}">
      <dsp:nvSpPr>
        <dsp:cNvPr id="0" name=""/>
        <dsp:cNvSpPr/>
      </dsp:nvSpPr>
      <dsp:spPr>
        <a:xfrm rot="5400000">
          <a:off x="4407942" y="-1782318"/>
          <a:ext cx="744336" cy="44989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Providers in rural and remote communities faced long waits, specialists busy with clinical work at their site.</a:t>
          </a:r>
          <a:endParaRPr lang="en-CA" sz="1500" kern="1200" dirty="0"/>
        </a:p>
      </dsp:txBody>
      <dsp:txXfrm rot="-5400000">
        <a:off x="2530647" y="131312"/>
        <a:ext cx="4462592" cy="671666"/>
      </dsp:txXfrm>
    </dsp:sp>
    <dsp:sp modelId="{46CD1044-CE83-45B8-AC23-F105CD62387E}">
      <dsp:nvSpPr>
        <dsp:cNvPr id="0" name=""/>
        <dsp:cNvSpPr/>
      </dsp:nvSpPr>
      <dsp:spPr>
        <a:xfrm>
          <a:off x="0" y="1934"/>
          <a:ext cx="2530646" cy="93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CA" sz="2600" kern="1200" dirty="0"/>
            <a:t>Long wait times</a:t>
          </a:r>
        </a:p>
      </dsp:txBody>
      <dsp:txXfrm>
        <a:off x="45419" y="47353"/>
        <a:ext cx="2439808" cy="839582"/>
      </dsp:txXfrm>
    </dsp:sp>
    <dsp:sp modelId="{EF6667BA-DF61-4B17-AEDA-4A4934408982}">
      <dsp:nvSpPr>
        <dsp:cNvPr id="0" name=""/>
        <dsp:cNvSpPr/>
      </dsp:nvSpPr>
      <dsp:spPr>
        <a:xfrm rot="5400000">
          <a:off x="4407942" y="-805377"/>
          <a:ext cx="744336" cy="44989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Specialists at receiving sites often didn’t understand the situation on the ground in rural communities.</a:t>
          </a:r>
          <a:endParaRPr lang="en-CA" sz="1500" kern="1200" dirty="0"/>
        </a:p>
      </dsp:txBody>
      <dsp:txXfrm rot="-5400000">
        <a:off x="2530647" y="1108253"/>
        <a:ext cx="4462592" cy="671666"/>
      </dsp:txXfrm>
    </dsp:sp>
    <dsp:sp modelId="{4FAAA151-0344-4C2F-9AF9-3AC13314730D}">
      <dsp:nvSpPr>
        <dsp:cNvPr id="0" name=""/>
        <dsp:cNvSpPr/>
      </dsp:nvSpPr>
      <dsp:spPr>
        <a:xfrm>
          <a:off x="0" y="978876"/>
          <a:ext cx="2530646" cy="93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CA" sz="2600" kern="1200" dirty="0"/>
            <a:t>Rural context</a:t>
          </a:r>
        </a:p>
      </dsp:txBody>
      <dsp:txXfrm>
        <a:off x="45419" y="1024295"/>
        <a:ext cx="2439808" cy="839582"/>
      </dsp:txXfrm>
    </dsp:sp>
    <dsp:sp modelId="{F869AE86-633A-464D-9F94-21A6DD3F9B09}">
      <dsp:nvSpPr>
        <dsp:cNvPr id="0" name=""/>
        <dsp:cNvSpPr/>
      </dsp:nvSpPr>
      <dsp:spPr>
        <a:xfrm rot="5400000">
          <a:off x="4407942" y="171564"/>
          <a:ext cx="744336" cy="44989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Rural providers felt like they had to battle to get patients transferred to a higher level of care</a:t>
          </a:r>
          <a:endParaRPr lang="en-CA" sz="1500" kern="1200" dirty="0"/>
        </a:p>
      </dsp:txBody>
      <dsp:txXfrm rot="-5400000">
        <a:off x="2530647" y="2085195"/>
        <a:ext cx="4462592" cy="671666"/>
      </dsp:txXfrm>
    </dsp:sp>
    <dsp:sp modelId="{41B32ECB-D839-4396-908D-B29A79E89A05}">
      <dsp:nvSpPr>
        <dsp:cNvPr id="0" name=""/>
        <dsp:cNvSpPr/>
      </dsp:nvSpPr>
      <dsp:spPr>
        <a:xfrm>
          <a:off x="0" y="1955818"/>
          <a:ext cx="2530646" cy="93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CA" sz="2600" kern="1200" dirty="0"/>
            <a:t>Transport challenges</a:t>
          </a:r>
        </a:p>
      </dsp:txBody>
      <dsp:txXfrm>
        <a:off x="45419" y="2001237"/>
        <a:ext cx="2439808" cy="839582"/>
      </dsp:txXfrm>
    </dsp:sp>
    <dsp:sp modelId="{5B314BAB-F609-414A-8B42-E362D0363C62}">
      <dsp:nvSpPr>
        <dsp:cNvPr id="0" name=""/>
        <dsp:cNvSpPr/>
      </dsp:nvSpPr>
      <dsp:spPr>
        <a:xfrm rot="5400000">
          <a:off x="4407942" y="1148506"/>
          <a:ext cx="744336" cy="44989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These constant struggles made recruitment and retention of rural providers difficult.</a:t>
          </a:r>
          <a:endParaRPr lang="en-CA" sz="1500" kern="1200" dirty="0"/>
        </a:p>
      </dsp:txBody>
      <dsp:txXfrm rot="-5400000">
        <a:off x="2530647" y="3062137"/>
        <a:ext cx="4462592" cy="671666"/>
      </dsp:txXfrm>
    </dsp:sp>
    <dsp:sp modelId="{142C6509-1014-481B-9743-EFCE86445147}">
      <dsp:nvSpPr>
        <dsp:cNvPr id="0" name=""/>
        <dsp:cNvSpPr/>
      </dsp:nvSpPr>
      <dsp:spPr>
        <a:xfrm>
          <a:off x="0" y="2932759"/>
          <a:ext cx="2530646" cy="93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CA" sz="2600" kern="1200" dirty="0"/>
            <a:t>Decreased retention</a:t>
          </a:r>
        </a:p>
      </dsp:txBody>
      <dsp:txXfrm>
        <a:off x="45419" y="2978178"/>
        <a:ext cx="2439808" cy="839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98883-3D1E-4173-BBFA-82B864E9B045}">
      <dsp:nvSpPr>
        <dsp:cNvPr id="0" name=""/>
        <dsp:cNvSpPr/>
      </dsp:nvSpPr>
      <dsp:spPr>
        <a:xfrm rot="5400000">
          <a:off x="4493210" y="-794330"/>
          <a:ext cx="2375923" cy="45585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n-CA" sz="3800" kern="1200" dirty="0">
              <a:latin typeface="Open Sans" panose="020B0606030504020204" pitchFamily="34" charset="0"/>
              <a:ea typeface="Open Sans" panose="020B0606030504020204" pitchFamily="34" charset="0"/>
              <a:cs typeface="Open Sans" panose="020B0606030504020204" pitchFamily="34" charset="0"/>
            </a:rPr>
            <a:t>Simple to use</a:t>
          </a:r>
        </a:p>
        <a:p>
          <a:pPr marL="285750" lvl="1" indent="-285750" algn="l" defTabSz="1689100">
            <a:lnSpc>
              <a:spcPct val="90000"/>
            </a:lnSpc>
            <a:spcBef>
              <a:spcPct val="0"/>
            </a:spcBef>
            <a:spcAft>
              <a:spcPct val="15000"/>
            </a:spcAft>
            <a:buChar char="•"/>
          </a:pPr>
          <a:r>
            <a:rPr lang="en-CA" sz="3800" kern="1200">
              <a:latin typeface="Open Sans" panose="020B0606030504020204" pitchFamily="34" charset="0"/>
              <a:ea typeface="Open Sans" panose="020B0606030504020204" pitchFamily="34" charset="0"/>
              <a:cs typeface="Open Sans" panose="020B0606030504020204" pitchFamily="34" charset="0"/>
            </a:rPr>
            <a:t>Accessible</a:t>
          </a:r>
        </a:p>
        <a:p>
          <a:pPr marL="285750" lvl="1" indent="-285750" algn="l" defTabSz="1689100">
            <a:lnSpc>
              <a:spcPct val="90000"/>
            </a:lnSpc>
            <a:spcBef>
              <a:spcPct val="0"/>
            </a:spcBef>
            <a:spcAft>
              <a:spcPct val="15000"/>
            </a:spcAft>
            <a:buChar char="•"/>
          </a:pPr>
          <a:r>
            <a:rPr lang="en-CA" sz="3800" kern="1200">
              <a:latin typeface="Open Sans" panose="020B0606030504020204" pitchFamily="34" charset="0"/>
              <a:ea typeface="Open Sans" panose="020B0606030504020204" pitchFamily="34" charset="0"/>
              <a:cs typeface="Open Sans" panose="020B0606030504020204" pitchFamily="34" charset="0"/>
            </a:rPr>
            <a:t>Uncomplicated</a:t>
          </a:r>
        </a:p>
      </dsp:txBody>
      <dsp:txXfrm rot="-5400000">
        <a:off x="3401890" y="412973"/>
        <a:ext cx="4442582" cy="2143957"/>
      </dsp:txXfrm>
    </dsp:sp>
    <dsp:sp modelId="{707D482F-C95A-4FAC-99B9-F2D7801C7BD0}">
      <dsp:nvSpPr>
        <dsp:cNvPr id="0" name=""/>
        <dsp:cNvSpPr/>
      </dsp:nvSpPr>
      <dsp:spPr>
        <a:xfrm>
          <a:off x="2103" y="0"/>
          <a:ext cx="3399786" cy="2969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CA" sz="4100" kern="1200" dirty="0">
              <a:latin typeface="Open Sans" panose="020B0606030504020204" pitchFamily="34" charset="0"/>
              <a:ea typeface="Open Sans" panose="020B0606030504020204" pitchFamily="34" charset="0"/>
              <a:cs typeface="Open Sans" panose="020B0606030504020204" pitchFamily="34" charset="0"/>
            </a:rPr>
            <a:t>Technology needed to be:</a:t>
          </a:r>
        </a:p>
      </dsp:txBody>
      <dsp:txXfrm>
        <a:off x="147082" y="144979"/>
        <a:ext cx="3109828" cy="2679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98883-3D1E-4173-BBFA-82B864E9B045}">
      <dsp:nvSpPr>
        <dsp:cNvPr id="0" name=""/>
        <dsp:cNvSpPr/>
      </dsp:nvSpPr>
      <dsp:spPr>
        <a:xfrm rot="5400000">
          <a:off x="4214321" y="-1086541"/>
          <a:ext cx="2300885" cy="50491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CA" sz="3900" kern="1200">
              <a:latin typeface="Open Sans" panose="020B0606030504020204" pitchFamily="34" charset="0"/>
              <a:ea typeface="Open Sans" panose="020B0606030504020204" pitchFamily="34" charset="0"/>
              <a:cs typeface="Open Sans" panose="020B0606030504020204" pitchFamily="34" charset="0"/>
            </a:rPr>
            <a:t>Poor connectivity</a:t>
          </a:r>
        </a:p>
        <a:p>
          <a:pPr marL="285750" lvl="1" indent="-285750" algn="l" defTabSz="1733550">
            <a:lnSpc>
              <a:spcPct val="90000"/>
            </a:lnSpc>
            <a:spcBef>
              <a:spcPct val="0"/>
            </a:spcBef>
            <a:spcAft>
              <a:spcPct val="15000"/>
            </a:spcAft>
            <a:buChar char="•"/>
          </a:pPr>
          <a:r>
            <a:rPr lang="en-CA" sz="3900" kern="1200" dirty="0">
              <a:latin typeface="Open Sans" panose="020B0606030504020204" pitchFamily="34" charset="0"/>
              <a:ea typeface="Open Sans" panose="020B0606030504020204" pitchFamily="34" charset="0"/>
              <a:cs typeface="Open Sans" panose="020B0606030504020204" pitchFamily="34" charset="0"/>
            </a:rPr>
            <a:t>Lack of equipment</a:t>
          </a:r>
        </a:p>
      </dsp:txBody>
      <dsp:txXfrm rot="-5400000">
        <a:off x="2840169" y="399931"/>
        <a:ext cx="4936869" cy="2076245"/>
      </dsp:txXfrm>
    </dsp:sp>
    <dsp:sp modelId="{707D482F-C95A-4FAC-99B9-F2D7801C7BD0}">
      <dsp:nvSpPr>
        <dsp:cNvPr id="0" name=""/>
        <dsp:cNvSpPr/>
      </dsp:nvSpPr>
      <dsp:spPr>
        <a:xfrm>
          <a:off x="0" y="0"/>
          <a:ext cx="2840169" cy="2876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kern="1200">
              <a:latin typeface="Open Sans" panose="020B0606030504020204" pitchFamily="34" charset="0"/>
              <a:ea typeface="Open Sans" panose="020B0606030504020204" pitchFamily="34" charset="0"/>
              <a:cs typeface="Open Sans" panose="020B0606030504020204" pitchFamily="34" charset="0"/>
            </a:rPr>
            <a:t>Tech barriers to getting most out of RTVS</a:t>
          </a:r>
        </a:p>
      </dsp:txBody>
      <dsp:txXfrm>
        <a:off x="138646" y="138646"/>
        <a:ext cx="2562877" cy="25988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98FE1-254F-4063-B3C5-B1792D7034A6}" type="datetimeFigureOut">
              <a:rPr lang="en-CA" smtClean="0"/>
              <a:t>16/11/2023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5E5F1-4911-4927-A453-65CAF80DC75C}" type="slidenum">
              <a:rPr lang="en-CA" smtClean="0"/>
              <a:t>‹#›</a:t>
            </a:fld>
            <a:endParaRPr lang="en-CA"/>
          </a:p>
        </p:txBody>
      </p:sp>
    </p:spTree>
    <p:extLst>
      <p:ext uri="{BB962C8B-B14F-4D97-AF65-F5344CB8AC3E}">
        <p14:creationId xmlns:p14="http://schemas.microsoft.com/office/powerpoint/2010/main" val="118607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Different resources, different medications available</a:t>
            </a:r>
          </a:p>
          <a:p>
            <a:r>
              <a:rPr lang="en-CA" dirty="0"/>
              <a:t>Access to specialists, transport logistics</a:t>
            </a:r>
          </a:p>
        </p:txBody>
      </p:sp>
      <p:sp>
        <p:nvSpPr>
          <p:cNvPr id="4" name="Slide Number Placeholder 3"/>
          <p:cNvSpPr>
            <a:spLocks noGrp="1"/>
          </p:cNvSpPr>
          <p:nvPr>
            <p:ph type="sldNum" sz="quarter" idx="5"/>
          </p:nvPr>
        </p:nvSpPr>
        <p:spPr/>
        <p:txBody>
          <a:bodyPr/>
          <a:lstStyle/>
          <a:p>
            <a:fld id="{3925E5F1-4911-4927-A453-65CAF80DC75C}" type="slidenum">
              <a:rPr lang="en-CA" smtClean="0"/>
              <a:t>3</a:t>
            </a:fld>
            <a:endParaRPr lang="en-CA"/>
          </a:p>
        </p:txBody>
      </p:sp>
    </p:spTree>
    <p:extLst>
      <p:ext uri="{BB962C8B-B14F-4D97-AF65-F5344CB8AC3E}">
        <p14:creationId xmlns:p14="http://schemas.microsoft.com/office/powerpoint/2010/main" val="81961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25E5F1-4911-4927-A453-65CAF80DC75C}" type="slidenum">
              <a:rPr lang="en-CA" smtClean="0"/>
              <a:t>4</a:t>
            </a:fld>
            <a:endParaRPr lang="en-CA"/>
          </a:p>
        </p:txBody>
      </p:sp>
    </p:spTree>
    <p:extLst>
      <p:ext uri="{BB962C8B-B14F-4D97-AF65-F5344CB8AC3E}">
        <p14:creationId xmlns:p14="http://schemas.microsoft.com/office/powerpoint/2010/main" val="379088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Ideal is a video call from an iPad or Zoom cart over </a:t>
            </a:r>
            <a:r>
              <a:rPr lang="en-CA" dirty="0" err="1"/>
              <a:t>wifi</a:t>
            </a:r>
            <a:endParaRPr lang="en-CA" dirty="0"/>
          </a:p>
          <a:p>
            <a:r>
              <a:rPr lang="en-CA" dirty="0"/>
              <a:t>Many people default to Zoom on their personal phones</a:t>
            </a:r>
          </a:p>
          <a:p>
            <a:r>
              <a:rPr lang="en-CA" dirty="0"/>
              <a:t>Phone backup system as well – direct to on call provider</a:t>
            </a:r>
          </a:p>
          <a:p>
            <a:r>
              <a:rPr lang="en-CA" dirty="0"/>
              <a:t>Personal cell phone as a backup</a:t>
            </a:r>
          </a:p>
        </p:txBody>
      </p:sp>
      <p:sp>
        <p:nvSpPr>
          <p:cNvPr id="4" name="Slide Number Placeholder 3"/>
          <p:cNvSpPr>
            <a:spLocks noGrp="1"/>
          </p:cNvSpPr>
          <p:nvPr>
            <p:ph type="sldNum" sz="quarter" idx="5"/>
          </p:nvPr>
        </p:nvSpPr>
        <p:spPr/>
        <p:txBody>
          <a:bodyPr/>
          <a:lstStyle/>
          <a:p>
            <a:fld id="{3925E5F1-4911-4927-A453-65CAF80DC75C}" type="slidenum">
              <a:rPr lang="en-CA" smtClean="0"/>
              <a:t>7</a:t>
            </a:fld>
            <a:endParaRPr lang="en-CA"/>
          </a:p>
        </p:txBody>
      </p:sp>
    </p:spTree>
    <p:extLst>
      <p:ext uri="{BB962C8B-B14F-4D97-AF65-F5344CB8AC3E}">
        <p14:creationId xmlns:p14="http://schemas.microsoft.com/office/powerpoint/2010/main" val="200387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25E5F1-4911-4927-A453-65CAF80DC75C}" type="slidenum">
              <a:rPr lang="en-CA" smtClean="0"/>
              <a:t>8</a:t>
            </a:fld>
            <a:endParaRPr lang="en-CA"/>
          </a:p>
        </p:txBody>
      </p:sp>
    </p:spTree>
    <p:extLst>
      <p:ext uri="{BB962C8B-B14F-4D97-AF65-F5344CB8AC3E}">
        <p14:creationId xmlns:p14="http://schemas.microsoft.com/office/powerpoint/2010/main" val="115332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25E5F1-4911-4927-A453-65CAF80DC75C}" type="slidenum">
              <a:rPr lang="en-CA" smtClean="0"/>
              <a:t>17</a:t>
            </a:fld>
            <a:endParaRPr lang="en-CA"/>
          </a:p>
        </p:txBody>
      </p:sp>
    </p:spTree>
    <p:extLst>
      <p:ext uri="{BB962C8B-B14F-4D97-AF65-F5344CB8AC3E}">
        <p14:creationId xmlns:p14="http://schemas.microsoft.com/office/powerpoint/2010/main" val="399246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Tired rural providers – wanting a colleague for a second opinion. Again, needs to be easy – one click access.</a:t>
            </a:r>
          </a:p>
        </p:txBody>
      </p:sp>
      <p:sp>
        <p:nvSpPr>
          <p:cNvPr id="4" name="Slide Number Placeholder 3"/>
          <p:cNvSpPr>
            <a:spLocks noGrp="1"/>
          </p:cNvSpPr>
          <p:nvPr>
            <p:ph type="sldNum" sz="quarter" idx="5"/>
          </p:nvPr>
        </p:nvSpPr>
        <p:spPr/>
        <p:txBody>
          <a:bodyPr/>
          <a:lstStyle/>
          <a:p>
            <a:fld id="{3925E5F1-4911-4927-A453-65CAF80DC75C}" type="slidenum">
              <a:rPr lang="en-CA" smtClean="0"/>
              <a:t>19</a:t>
            </a:fld>
            <a:endParaRPr lang="en-CA"/>
          </a:p>
        </p:txBody>
      </p:sp>
    </p:spTree>
    <p:extLst>
      <p:ext uri="{BB962C8B-B14F-4D97-AF65-F5344CB8AC3E}">
        <p14:creationId xmlns:p14="http://schemas.microsoft.com/office/powerpoint/2010/main" val="326991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Being able to pull together a virtual care ‘team’ to wrap around the rural providers and their patients. Two iPads, two teams, two patients.</a:t>
            </a:r>
          </a:p>
        </p:txBody>
      </p:sp>
      <p:sp>
        <p:nvSpPr>
          <p:cNvPr id="4" name="Slide Number Placeholder 3"/>
          <p:cNvSpPr>
            <a:spLocks noGrp="1"/>
          </p:cNvSpPr>
          <p:nvPr>
            <p:ph type="sldNum" sz="quarter" idx="5"/>
          </p:nvPr>
        </p:nvSpPr>
        <p:spPr/>
        <p:txBody>
          <a:bodyPr/>
          <a:lstStyle/>
          <a:p>
            <a:fld id="{3925E5F1-4911-4927-A453-65CAF80DC75C}" type="slidenum">
              <a:rPr lang="en-CA" smtClean="0"/>
              <a:t>20</a:t>
            </a:fld>
            <a:endParaRPr lang="en-CA"/>
          </a:p>
        </p:txBody>
      </p:sp>
    </p:spTree>
    <p:extLst>
      <p:ext uri="{BB962C8B-B14F-4D97-AF65-F5344CB8AC3E}">
        <p14:creationId xmlns:p14="http://schemas.microsoft.com/office/powerpoint/2010/main" val="2444140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C882C75-1C29-49C5-28BF-4DE41BD1C349}"/>
              </a:ext>
            </a:extLst>
          </p:cNvPr>
          <p:cNvSpPr/>
          <p:nvPr userDrawn="1"/>
        </p:nvSpPr>
        <p:spPr>
          <a:xfrm>
            <a:off x="831850" y="526775"/>
            <a:ext cx="10515600" cy="44129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2201B32-B21A-D0AF-356D-92D85858EB1C}"/>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CA"/>
          </a:p>
        </p:txBody>
      </p:sp>
      <p:sp>
        <p:nvSpPr>
          <p:cNvPr id="3" name="Subtitle 2">
            <a:extLst>
              <a:ext uri="{FF2B5EF4-FFF2-40B4-BE49-F238E27FC236}">
                <a16:creationId xmlns:a16="http://schemas.microsoft.com/office/drawing/2014/main" id="{1ADD9D38-ED15-AA48-61A4-3098B4601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8" name="Hexagon 7">
            <a:extLst>
              <a:ext uri="{FF2B5EF4-FFF2-40B4-BE49-F238E27FC236}">
                <a16:creationId xmlns:a16="http://schemas.microsoft.com/office/drawing/2014/main" id="{02B860E5-2A98-0201-122D-B3F8D9196503}"/>
              </a:ext>
            </a:extLst>
          </p:cNvPr>
          <p:cNvSpPr/>
          <p:nvPr userDrawn="1"/>
        </p:nvSpPr>
        <p:spPr>
          <a:xfrm>
            <a:off x="2657262" y="5744874"/>
            <a:ext cx="800753" cy="708049"/>
          </a:xfrm>
          <a:prstGeom prst="hexagon">
            <a:avLst/>
          </a:prstGeom>
          <a:solidFill>
            <a:srgbClr val="D47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AA3539FA-F72C-F81A-2B02-D0DA8F8FEAB0}"/>
              </a:ext>
            </a:extLst>
          </p:cNvPr>
          <p:cNvSpPr/>
          <p:nvPr userDrawn="1"/>
        </p:nvSpPr>
        <p:spPr>
          <a:xfrm>
            <a:off x="3559615" y="5744874"/>
            <a:ext cx="800753" cy="708049"/>
          </a:xfrm>
          <a:prstGeom prst="hex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2D97D487-21DE-2C3E-9544-ADF83C288B89}"/>
              </a:ext>
            </a:extLst>
          </p:cNvPr>
          <p:cNvSpPr/>
          <p:nvPr userDrawn="1"/>
        </p:nvSpPr>
        <p:spPr>
          <a:xfrm>
            <a:off x="4461968" y="5744873"/>
            <a:ext cx="800753" cy="708049"/>
          </a:xfrm>
          <a:prstGeom prst="hexag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descr="A logo with text on it&#10;&#10;Description automatically generated">
            <a:extLst>
              <a:ext uri="{FF2B5EF4-FFF2-40B4-BE49-F238E27FC236}">
                <a16:creationId xmlns:a16="http://schemas.microsoft.com/office/drawing/2014/main" id="{0D56AC02-069A-3E64-6185-FC4509EAD0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67927" y="5105813"/>
            <a:ext cx="4297720" cy="1642296"/>
          </a:xfrm>
          <a:prstGeom prst="rect">
            <a:avLst/>
          </a:prstGeom>
        </p:spPr>
      </p:pic>
    </p:spTree>
    <p:extLst>
      <p:ext uri="{BB962C8B-B14F-4D97-AF65-F5344CB8AC3E}">
        <p14:creationId xmlns:p14="http://schemas.microsoft.com/office/powerpoint/2010/main" val="58687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8" name="Picture 7" descr="A blue and black rectangle&#10;&#10;Description automatically generated">
            <a:extLst>
              <a:ext uri="{FF2B5EF4-FFF2-40B4-BE49-F238E27FC236}">
                <a16:creationId xmlns:a16="http://schemas.microsoft.com/office/drawing/2014/main" id="{F712E6EB-601C-1A6F-0668-8A4C8E3DAA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6576290" cy="6857999"/>
          </a:xfrm>
          <a:prstGeom prst="rect">
            <a:avLst/>
          </a:prstGeom>
        </p:spPr>
      </p:pic>
      <p:pic>
        <p:nvPicPr>
          <p:cNvPr id="5" name="Picture 4" descr="A blue bird with a yellow and blue background&#10;&#10;Description automatically generated">
            <a:extLst>
              <a:ext uri="{FF2B5EF4-FFF2-40B4-BE49-F238E27FC236}">
                <a16:creationId xmlns:a16="http://schemas.microsoft.com/office/drawing/2014/main" id="{E886FE58-29C0-5CEC-BA93-719A02E63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983" y="706582"/>
            <a:ext cx="1763370" cy="1662546"/>
          </a:xfrm>
          <a:prstGeom prst="rect">
            <a:avLst/>
          </a:prstGeom>
        </p:spPr>
      </p:pic>
      <p:sp>
        <p:nvSpPr>
          <p:cNvPr id="6" name="Title 1">
            <a:extLst>
              <a:ext uri="{FF2B5EF4-FFF2-40B4-BE49-F238E27FC236}">
                <a16:creationId xmlns:a16="http://schemas.microsoft.com/office/drawing/2014/main" id="{EA98E4C6-CD66-BE33-D638-6E27760048FE}"/>
              </a:ext>
            </a:extLst>
          </p:cNvPr>
          <p:cNvSpPr>
            <a:spLocks noGrp="1"/>
          </p:cNvSpPr>
          <p:nvPr>
            <p:ph type="title" hasCustomPrompt="1"/>
          </p:nvPr>
        </p:nvSpPr>
        <p:spPr>
          <a:xfrm>
            <a:off x="461818" y="3094182"/>
            <a:ext cx="2733964" cy="3362036"/>
          </a:xfrm>
        </p:spPr>
        <p:txBody>
          <a:bodyPr anchor="b"/>
          <a:lstStyle>
            <a:lvl1pPr>
              <a:defRPr sz="6000">
                <a:solidFill>
                  <a:schemeClr val="bg1"/>
                </a:solidFill>
              </a:defRPr>
            </a:lvl1pPr>
          </a:lstStyle>
          <a:p>
            <a:r>
              <a:rPr lang="en-US"/>
              <a:t>Click to edit master</a:t>
            </a:r>
            <a:endParaRPr lang="en-CA"/>
          </a:p>
        </p:txBody>
      </p:sp>
      <p:sp>
        <p:nvSpPr>
          <p:cNvPr id="7" name="Content Placeholder 2">
            <a:extLst>
              <a:ext uri="{FF2B5EF4-FFF2-40B4-BE49-F238E27FC236}">
                <a16:creationId xmlns:a16="http://schemas.microsoft.com/office/drawing/2014/main" id="{44F7AEEC-B1A7-85F3-36CC-AD86BC6DC1BE}"/>
              </a:ext>
            </a:extLst>
          </p:cNvPr>
          <p:cNvSpPr>
            <a:spLocks noGrp="1"/>
          </p:cNvSpPr>
          <p:nvPr>
            <p:ph idx="1"/>
          </p:nvPr>
        </p:nvSpPr>
        <p:spPr>
          <a:xfrm>
            <a:off x="4110182" y="1031298"/>
            <a:ext cx="745374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697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3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artner recog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19C8-9607-BFA3-9946-D67868435C0F}"/>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Tree>
    <p:extLst>
      <p:ext uri="{BB962C8B-B14F-4D97-AF65-F5344CB8AC3E}">
        <p14:creationId xmlns:p14="http://schemas.microsoft.com/office/powerpoint/2010/main" val="351002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CHARLi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B94728-AFF0-47A2-A501-7E3F8570B5C5}"/>
              </a:ext>
            </a:extLst>
          </p:cNvPr>
          <p:cNvSpPr/>
          <p:nvPr userDrawn="1"/>
        </p:nvSpPr>
        <p:spPr>
          <a:xfrm>
            <a:off x="397566" y="556591"/>
            <a:ext cx="11270974" cy="57547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Hexagon 4">
            <a:extLst>
              <a:ext uri="{FF2B5EF4-FFF2-40B4-BE49-F238E27FC236}">
                <a16:creationId xmlns:a16="http://schemas.microsoft.com/office/drawing/2014/main" id="{23FC72A5-A96A-351E-2093-384BDC7E46D6}"/>
              </a:ext>
            </a:extLst>
          </p:cNvPr>
          <p:cNvSpPr/>
          <p:nvPr userDrawn="1"/>
        </p:nvSpPr>
        <p:spPr>
          <a:xfrm>
            <a:off x="10707756" y="5546035"/>
            <a:ext cx="1308652" cy="1167847"/>
          </a:xfrm>
          <a:prstGeom prst="hexagon">
            <a:avLst/>
          </a:prstGeom>
          <a:solidFill>
            <a:srgbClr val="D47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logo with a bird and a stethoscope&#10;&#10;Description automatically generated">
            <a:extLst>
              <a:ext uri="{FF2B5EF4-FFF2-40B4-BE49-F238E27FC236}">
                <a16:creationId xmlns:a16="http://schemas.microsoft.com/office/drawing/2014/main" id="{86DEAD4F-FC84-E510-7F29-8CBFC0252F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90153"/>
            <a:ext cx="2649295" cy="1167847"/>
          </a:xfrm>
          <a:prstGeom prst="rect">
            <a:avLst/>
          </a:prstGeom>
        </p:spPr>
      </p:pic>
    </p:spTree>
    <p:extLst>
      <p:ext uri="{BB962C8B-B14F-4D97-AF65-F5344CB8AC3E}">
        <p14:creationId xmlns:p14="http://schemas.microsoft.com/office/powerpoint/2010/main" val="143693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MaBA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B94728-AFF0-47A2-A501-7E3F8570B5C5}"/>
              </a:ext>
            </a:extLst>
          </p:cNvPr>
          <p:cNvSpPr/>
          <p:nvPr userDrawn="1"/>
        </p:nvSpPr>
        <p:spPr>
          <a:xfrm>
            <a:off x="397566" y="586409"/>
            <a:ext cx="11270974" cy="572493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Hexagon 4">
            <a:extLst>
              <a:ext uri="{FF2B5EF4-FFF2-40B4-BE49-F238E27FC236}">
                <a16:creationId xmlns:a16="http://schemas.microsoft.com/office/drawing/2014/main" id="{23FC72A5-A96A-351E-2093-384BDC7E46D6}"/>
              </a:ext>
            </a:extLst>
          </p:cNvPr>
          <p:cNvSpPr/>
          <p:nvPr userDrawn="1"/>
        </p:nvSpPr>
        <p:spPr>
          <a:xfrm>
            <a:off x="10707756" y="5546035"/>
            <a:ext cx="1308652" cy="1167847"/>
          </a:xfrm>
          <a:prstGeom prst="hex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logo with a bird and a stethoscope&#10;&#10;Description automatically generated">
            <a:extLst>
              <a:ext uri="{FF2B5EF4-FFF2-40B4-BE49-F238E27FC236}">
                <a16:creationId xmlns:a16="http://schemas.microsoft.com/office/drawing/2014/main" id="{AB7558C0-C50F-1B8E-E9AC-57BC49447F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91600"/>
            <a:ext cx="2646790" cy="1166400"/>
          </a:xfrm>
          <a:prstGeom prst="rect">
            <a:avLst/>
          </a:prstGeom>
        </p:spPr>
      </p:pic>
    </p:spTree>
    <p:extLst>
      <p:ext uri="{BB962C8B-B14F-4D97-AF65-F5344CB8AC3E}">
        <p14:creationId xmlns:p14="http://schemas.microsoft.com/office/powerpoint/2010/main" val="404877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RUDi">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B94728-AFF0-47A2-A501-7E3F8570B5C5}"/>
              </a:ext>
            </a:extLst>
          </p:cNvPr>
          <p:cNvSpPr/>
          <p:nvPr userDrawn="1"/>
        </p:nvSpPr>
        <p:spPr>
          <a:xfrm>
            <a:off x="397566" y="526774"/>
            <a:ext cx="11270974" cy="57845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Hexagon 4">
            <a:extLst>
              <a:ext uri="{FF2B5EF4-FFF2-40B4-BE49-F238E27FC236}">
                <a16:creationId xmlns:a16="http://schemas.microsoft.com/office/drawing/2014/main" id="{23FC72A5-A96A-351E-2093-384BDC7E46D6}"/>
              </a:ext>
            </a:extLst>
          </p:cNvPr>
          <p:cNvSpPr/>
          <p:nvPr userDrawn="1"/>
        </p:nvSpPr>
        <p:spPr>
          <a:xfrm>
            <a:off x="10707756" y="5546035"/>
            <a:ext cx="1308652" cy="1167847"/>
          </a:xfrm>
          <a:prstGeom prst="hexag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blue sign with a yellow bird and a stethoscope&#10;&#10;Description automatically generated">
            <a:extLst>
              <a:ext uri="{FF2B5EF4-FFF2-40B4-BE49-F238E27FC236}">
                <a16:creationId xmlns:a16="http://schemas.microsoft.com/office/drawing/2014/main" id="{EDFFAF0C-506A-401F-4EBA-9C9B5AFF83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748026"/>
            <a:ext cx="2646791" cy="1166400"/>
          </a:xfrm>
          <a:prstGeom prst="rect">
            <a:avLst/>
          </a:prstGeom>
        </p:spPr>
      </p:pic>
    </p:spTree>
    <p:extLst>
      <p:ext uri="{BB962C8B-B14F-4D97-AF65-F5344CB8AC3E}">
        <p14:creationId xmlns:p14="http://schemas.microsoft.com/office/powerpoint/2010/main" val="1846277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61A7-F2C3-962E-C638-BC518D218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81BDFD0-9F65-EEBA-4C3C-8F92D992325A}"/>
              </a:ext>
            </a:extLst>
          </p:cNvPr>
          <p:cNvSpPr>
            <a:spLocks noGrp="1"/>
          </p:cNvSpPr>
          <p:nvPr>
            <p:ph idx="1"/>
          </p:nvPr>
        </p:nvSpPr>
        <p:spPr>
          <a:xfrm>
            <a:off x="5183188" y="987425"/>
            <a:ext cx="6172200" cy="4194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C8A321D-BA94-8AE8-4AA5-81F76D0F32D5}"/>
              </a:ext>
            </a:extLst>
          </p:cNvPr>
          <p:cNvSpPr>
            <a:spLocks noGrp="1"/>
          </p:cNvSpPr>
          <p:nvPr>
            <p:ph type="body" sz="half" idx="2"/>
          </p:nvPr>
        </p:nvSpPr>
        <p:spPr>
          <a:xfrm>
            <a:off x="839788" y="2057400"/>
            <a:ext cx="3932237" cy="3124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6810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61A7-F2C3-962E-C638-BC518D21806C}"/>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81BDFD0-9F65-EEBA-4C3C-8F92D992325A}"/>
              </a:ext>
            </a:extLst>
          </p:cNvPr>
          <p:cNvSpPr>
            <a:spLocks noGrp="1"/>
          </p:cNvSpPr>
          <p:nvPr>
            <p:ph idx="1"/>
          </p:nvPr>
        </p:nvSpPr>
        <p:spPr>
          <a:xfrm>
            <a:off x="5183188" y="987425"/>
            <a:ext cx="6172200" cy="419417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C8A321D-BA94-8AE8-4AA5-81F76D0F32D5}"/>
              </a:ext>
            </a:extLst>
          </p:cNvPr>
          <p:cNvSpPr>
            <a:spLocks noGrp="1"/>
          </p:cNvSpPr>
          <p:nvPr>
            <p:ph type="body" sz="half" idx="2"/>
          </p:nvPr>
        </p:nvSpPr>
        <p:spPr>
          <a:xfrm>
            <a:off x="839788" y="2057400"/>
            <a:ext cx="3932237" cy="31242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 black and white image of a black and white image&#10;&#10;Description automatically generated">
            <a:extLst>
              <a:ext uri="{FF2B5EF4-FFF2-40B4-BE49-F238E27FC236}">
                <a16:creationId xmlns:a16="http://schemas.microsoft.com/office/drawing/2014/main" id="{417251BD-D920-BC4A-6B61-05AAB8DC9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267116"/>
            <a:ext cx="12192000" cy="1595467"/>
          </a:xfrm>
          <a:prstGeom prst="rect">
            <a:avLst/>
          </a:prstGeom>
        </p:spPr>
      </p:pic>
      <p:pic>
        <p:nvPicPr>
          <p:cNvPr id="6" name="Picture 5" descr="A logo with text on it&#10;&#10;Description automatically generated">
            <a:extLst>
              <a:ext uri="{FF2B5EF4-FFF2-40B4-BE49-F238E27FC236}">
                <a16:creationId xmlns:a16="http://schemas.microsoft.com/office/drawing/2014/main" id="{F7EE4E94-79A5-BA55-F8DC-68927D8074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52" y="5770296"/>
            <a:ext cx="2713383" cy="1036871"/>
          </a:xfrm>
          <a:prstGeom prst="rect">
            <a:avLst/>
          </a:prstGeom>
        </p:spPr>
      </p:pic>
    </p:spTree>
    <p:extLst>
      <p:ext uri="{BB962C8B-B14F-4D97-AF65-F5344CB8AC3E}">
        <p14:creationId xmlns:p14="http://schemas.microsoft.com/office/powerpoint/2010/main" val="63922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0940-4B01-85B2-A9BB-3F327D48B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3207AFD-C04A-AA39-7787-C7C75D04E4AD}"/>
              </a:ext>
            </a:extLst>
          </p:cNvPr>
          <p:cNvSpPr>
            <a:spLocks noGrp="1"/>
          </p:cNvSpPr>
          <p:nvPr>
            <p:ph type="pic" idx="1"/>
          </p:nvPr>
        </p:nvSpPr>
        <p:spPr>
          <a:xfrm>
            <a:off x="5183188" y="729673"/>
            <a:ext cx="6172200" cy="4279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CD3AEAE-30FF-3E28-00AA-89615397DB74}"/>
              </a:ext>
            </a:extLst>
          </p:cNvPr>
          <p:cNvSpPr>
            <a:spLocks noGrp="1"/>
          </p:cNvSpPr>
          <p:nvPr>
            <p:ph type="body" sz="half" idx="2"/>
          </p:nvPr>
        </p:nvSpPr>
        <p:spPr>
          <a:xfrm>
            <a:off x="839788" y="2057400"/>
            <a:ext cx="3932237" cy="29519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473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0940-4B01-85B2-A9BB-3F327D48B361}"/>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3207AFD-C04A-AA39-7787-C7C75D04E4AD}"/>
              </a:ext>
            </a:extLst>
          </p:cNvPr>
          <p:cNvSpPr>
            <a:spLocks noGrp="1"/>
          </p:cNvSpPr>
          <p:nvPr>
            <p:ph type="pic" idx="1"/>
          </p:nvPr>
        </p:nvSpPr>
        <p:spPr>
          <a:xfrm>
            <a:off x="5183188" y="729673"/>
            <a:ext cx="6172200" cy="4279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CD3AEAE-30FF-3E28-00AA-89615397DB74}"/>
              </a:ext>
            </a:extLst>
          </p:cNvPr>
          <p:cNvSpPr>
            <a:spLocks noGrp="1"/>
          </p:cNvSpPr>
          <p:nvPr>
            <p:ph type="body" sz="half" idx="2"/>
          </p:nvPr>
        </p:nvSpPr>
        <p:spPr>
          <a:xfrm>
            <a:off x="839788" y="2057400"/>
            <a:ext cx="3932237" cy="295192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 black and white image of a black and white image&#10;&#10;Description automatically generated">
            <a:extLst>
              <a:ext uri="{FF2B5EF4-FFF2-40B4-BE49-F238E27FC236}">
                <a16:creationId xmlns:a16="http://schemas.microsoft.com/office/drawing/2014/main" id="{6866DD72-EFB2-DD71-A4D3-A313065916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267116"/>
            <a:ext cx="12192000" cy="1595467"/>
          </a:xfrm>
          <a:prstGeom prst="rect">
            <a:avLst/>
          </a:prstGeom>
        </p:spPr>
      </p:pic>
      <p:pic>
        <p:nvPicPr>
          <p:cNvPr id="6" name="Picture 5" descr="A logo with text on it&#10;&#10;Description automatically generated">
            <a:extLst>
              <a:ext uri="{FF2B5EF4-FFF2-40B4-BE49-F238E27FC236}">
                <a16:creationId xmlns:a16="http://schemas.microsoft.com/office/drawing/2014/main" id="{CEBE500A-CCA2-1D02-1362-14A224C440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52" y="5770296"/>
            <a:ext cx="2713383" cy="1036871"/>
          </a:xfrm>
          <a:prstGeom prst="rect">
            <a:avLst/>
          </a:prstGeom>
        </p:spPr>
      </p:pic>
    </p:spTree>
    <p:extLst>
      <p:ext uri="{BB962C8B-B14F-4D97-AF65-F5344CB8AC3E}">
        <p14:creationId xmlns:p14="http://schemas.microsoft.com/office/powerpoint/2010/main" val="325644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nd acknowledgement">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BDC0BCC-0964-E517-41FF-01D1B4E60EF0}"/>
              </a:ext>
            </a:extLst>
          </p:cNvPr>
          <p:cNvSpPr/>
          <p:nvPr userDrawn="1"/>
        </p:nvSpPr>
        <p:spPr>
          <a:xfrm>
            <a:off x="390939" y="198781"/>
            <a:ext cx="11410122" cy="624177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8D76B32A-1510-6006-84D5-7F2E2E322633}"/>
              </a:ext>
            </a:extLst>
          </p:cNvPr>
          <p:cNvSpPr>
            <a:spLocks noGrp="1"/>
          </p:cNvSpPr>
          <p:nvPr>
            <p:ph type="title" hasCustomPrompt="1"/>
          </p:nvPr>
        </p:nvSpPr>
        <p:spPr>
          <a:xfrm>
            <a:off x="831850" y="632845"/>
            <a:ext cx="10515600" cy="738755"/>
          </a:xfrm>
        </p:spPr>
        <p:txBody>
          <a:bodyPr anchor="b">
            <a:normAutofit/>
          </a:bodyPr>
          <a:lstStyle>
            <a:lvl1pPr>
              <a:defRPr sz="4400"/>
            </a:lvl1pPr>
          </a:lstStyle>
          <a:p>
            <a:r>
              <a:rPr lang="en-US"/>
              <a:t>Click to edit land acknowledgement</a:t>
            </a:r>
            <a:endParaRPr lang="en-CA"/>
          </a:p>
        </p:txBody>
      </p:sp>
      <p:sp>
        <p:nvSpPr>
          <p:cNvPr id="15" name="Picture Placeholder 2">
            <a:extLst>
              <a:ext uri="{FF2B5EF4-FFF2-40B4-BE49-F238E27FC236}">
                <a16:creationId xmlns:a16="http://schemas.microsoft.com/office/drawing/2014/main" id="{80640AC5-F687-8336-D6DE-9773996FA26F}"/>
              </a:ext>
            </a:extLst>
          </p:cNvPr>
          <p:cNvSpPr>
            <a:spLocks noGrp="1"/>
          </p:cNvSpPr>
          <p:nvPr>
            <p:ph type="pic" idx="1"/>
          </p:nvPr>
        </p:nvSpPr>
        <p:spPr>
          <a:xfrm>
            <a:off x="831850" y="1510748"/>
            <a:ext cx="10523538" cy="4350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pic>
        <p:nvPicPr>
          <p:cNvPr id="3" name="Picture 2" descr="A black and white image of a black and white image&#10;&#10;Description automatically generated">
            <a:extLst>
              <a:ext uri="{FF2B5EF4-FFF2-40B4-BE49-F238E27FC236}">
                <a16:creationId xmlns:a16="http://schemas.microsoft.com/office/drawing/2014/main" id="{70244455-E388-65EF-CE61-73F52D581E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267116"/>
            <a:ext cx="12192000" cy="1595467"/>
          </a:xfrm>
          <a:prstGeom prst="rect">
            <a:avLst/>
          </a:prstGeom>
        </p:spPr>
      </p:pic>
      <p:pic>
        <p:nvPicPr>
          <p:cNvPr id="10" name="Picture 9" descr="A logo with text on it&#10;&#10;Description automatically generated">
            <a:extLst>
              <a:ext uri="{FF2B5EF4-FFF2-40B4-BE49-F238E27FC236}">
                <a16:creationId xmlns:a16="http://schemas.microsoft.com/office/drawing/2014/main" id="{CA194F7D-EF1F-7BE6-947B-3424E4858E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52" y="5770296"/>
            <a:ext cx="2713383" cy="1036871"/>
          </a:xfrm>
          <a:prstGeom prst="rect">
            <a:avLst/>
          </a:prstGeom>
        </p:spPr>
      </p:pic>
    </p:spTree>
    <p:extLst>
      <p:ext uri="{BB962C8B-B14F-4D97-AF65-F5344CB8AC3E}">
        <p14:creationId xmlns:p14="http://schemas.microsoft.com/office/powerpoint/2010/main" val="121138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background">
    <p:bg>
      <p:bgRef idx="1001">
        <a:schemeClr val="bg2"/>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D76B32A-1510-6006-84D5-7F2E2E322633}"/>
              </a:ext>
            </a:extLst>
          </p:cNvPr>
          <p:cNvSpPr>
            <a:spLocks noGrp="1"/>
          </p:cNvSpPr>
          <p:nvPr>
            <p:ph type="title" hasCustomPrompt="1"/>
          </p:nvPr>
        </p:nvSpPr>
        <p:spPr>
          <a:xfrm>
            <a:off x="831850" y="891262"/>
            <a:ext cx="10515600" cy="1193109"/>
          </a:xfrm>
        </p:spPr>
        <p:txBody>
          <a:bodyPr anchor="b"/>
          <a:lstStyle>
            <a:lvl1pPr>
              <a:defRPr sz="6000"/>
            </a:lvl1pPr>
          </a:lstStyle>
          <a:p>
            <a:r>
              <a:rPr lang="en-US"/>
              <a:t>Click to edit blue master</a:t>
            </a:r>
            <a:endParaRPr lang="en-CA"/>
          </a:p>
        </p:txBody>
      </p:sp>
      <p:sp>
        <p:nvSpPr>
          <p:cNvPr id="14" name="Text Placeholder 2">
            <a:extLst>
              <a:ext uri="{FF2B5EF4-FFF2-40B4-BE49-F238E27FC236}">
                <a16:creationId xmlns:a16="http://schemas.microsoft.com/office/drawing/2014/main" id="{648413B1-AF36-4288-5A41-666D6DA4A58E}"/>
              </a:ext>
            </a:extLst>
          </p:cNvPr>
          <p:cNvSpPr>
            <a:spLocks noGrp="1"/>
          </p:cNvSpPr>
          <p:nvPr>
            <p:ph type="body" idx="1" hasCustomPrompt="1"/>
          </p:nvPr>
        </p:nvSpPr>
        <p:spPr>
          <a:xfrm>
            <a:off x="1040572" y="2494722"/>
            <a:ext cx="10051498" cy="2141571"/>
          </a:xfrm>
        </p:spPr>
        <p:txBody>
          <a:bodyPr/>
          <a:lstStyle>
            <a:lvl1pPr marL="342900" indent="-342900">
              <a:buFont typeface="Arial" panose="020B0604020202020204" pitchFamily="34" charset="0"/>
              <a:buChar char="•"/>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List</a:t>
            </a:r>
          </a:p>
          <a:p>
            <a:pPr lvl="0"/>
            <a:r>
              <a:rPr lang="en-US"/>
              <a:t>Here</a:t>
            </a:r>
          </a:p>
          <a:p>
            <a:pPr lvl="0"/>
            <a:r>
              <a:rPr lang="en-US"/>
              <a:t>With</a:t>
            </a:r>
          </a:p>
          <a:p>
            <a:pPr lvl="0"/>
            <a:r>
              <a:rPr lang="en-US"/>
              <a:t>Bullet</a:t>
            </a:r>
          </a:p>
          <a:p>
            <a:pPr lvl="0"/>
            <a:r>
              <a:rPr lang="en-US"/>
              <a:t>Points </a:t>
            </a:r>
          </a:p>
        </p:txBody>
      </p:sp>
      <p:pic>
        <p:nvPicPr>
          <p:cNvPr id="4" name="Picture 3" descr="A black and white image of a black and white image&#10;&#10;Description automatically generated">
            <a:extLst>
              <a:ext uri="{FF2B5EF4-FFF2-40B4-BE49-F238E27FC236}">
                <a16:creationId xmlns:a16="http://schemas.microsoft.com/office/drawing/2014/main" id="{E479A50A-226E-40A9-6014-AFE00B375D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267116"/>
            <a:ext cx="12192000" cy="1595467"/>
          </a:xfrm>
          <a:prstGeom prst="rect">
            <a:avLst/>
          </a:prstGeom>
        </p:spPr>
      </p:pic>
      <p:pic>
        <p:nvPicPr>
          <p:cNvPr id="5" name="Picture 4" descr="A logo with text on it&#10;&#10;Description automatically generated">
            <a:extLst>
              <a:ext uri="{FF2B5EF4-FFF2-40B4-BE49-F238E27FC236}">
                <a16:creationId xmlns:a16="http://schemas.microsoft.com/office/drawing/2014/main" id="{EFB549DB-DA22-AE79-01FA-BE58EB764F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52" y="5770296"/>
            <a:ext cx="2713383" cy="1036871"/>
          </a:xfrm>
          <a:prstGeom prst="rect">
            <a:avLst/>
          </a:prstGeom>
        </p:spPr>
      </p:pic>
    </p:spTree>
    <p:extLst>
      <p:ext uri="{BB962C8B-B14F-4D97-AF65-F5344CB8AC3E}">
        <p14:creationId xmlns:p14="http://schemas.microsoft.com/office/powerpoint/2010/main" val="27232597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7809-EFE4-FC53-3D79-5DE5EC99CC6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396A3A-A974-4F46-DA0D-0DA6355DD6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5445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with yellow box">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3196F25-273A-CD54-1382-865C63B630DE}"/>
              </a:ext>
            </a:extLst>
          </p:cNvPr>
          <p:cNvSpPr/>
          <p:nvPr userDrawn="1"/>
        </p:nvSpPr>
        <p:spPr>
          <a:xfrm>
            <a:off x="831850" y="2276061"/>
            <a:ext cx="10515600" cy="266368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7FD094E-59A2-EA74-437D-0B8B71CB6174}"/>
              </a:ext>
            </a:extLst>
          </p:cNvPr>
          <p:cNvSpPr>
            <a:spLocks noGrp="1"/>
          </p:cNvSpPr>
          <p:nvPr>
            <p:ph type="title"/>
          </p:nvPr>
        </p:nvSpPr>
        <p:spPr>
          <a:xfrm>
            <a:off x="831850" y="891262"/>
            <a:ext cx="10515600" cy="1193109"/>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F64373B-4084-85B4-B528-BA602D84F1E0}"/>
              </a:ext>
            </a:extLst>
          </p:cNvPr>
          <p:cNvSpPr>
            <a:spLocks noGrp="1"/>
          </p:cNvSpPr>
          <p:nvPr>
            <p:ph type="body" idx="1"/>
          </p:nvPr>
        </p:nvSpPr>
        <p:spPr>
          <a:xfrm>
            <a:off x="1040572" y="2494722"/>
            <a:ext cx="10051498" cy="214157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728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5D8F-91A2-B62F-3E91-59B0422BAB1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9F1619-C367-A6F7-11A9-0D01FC544D28}"/>
              </a:ext>
            </a:extLst>
          </p:cNvPr>
          <p:cNvSpPr>
            <a:spLocks noGrp="1"/>
          </p:cNvSpPr>
          <p:nvPr>
            <p:ph sz="half" idx="1"/>
          </p:nvPr>
        </p:nvSpPr>
        <p:spPr>
          <a:xfrm>
            <a:off x="838200" y="1825625"/>
            <a:ext cx="5181600" cy="3162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CD4A5DB-5012-4E26-0A39-E0727DA2E8EF}"/>
              </a:ext>
            </a:extLst>
          </p:cNvPr>
          <p:cNvSpPr>
            <a:spLocks noGrp="1"/>
          </p:cNvSpPr>
          <p:nvPr>
            <p:ph sz="half" idx="2"/>
          </p:nvPr>
        </p:nvSpPr>
        <p:spPr>
          <a:xfrm>
            <a:off x="6172200" y="1825625"/>
            <a:ext cx="5181600" cy="3162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4406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DDA0-BF8A-F2D6-37BC-5E5D4A9E3D8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1FD7677-9AF5-D16F-E283-199F67908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78B997-8122-0ADE-B078-535AA6647E6C}"/>
              </a:ext>
            </a:extLst>
          </p:cNvPr>
          <p:cNvSpPr>
            <a:spLocks noGrp="1"/>
          </p:cNvSpPr>
          <p:nvPr>
            <p:ph sz="half" idx="2"/>
          </p:nvPr>
        </p:nvSpPr>
        <p:spPr>
          <a:xfrm>
            <a:off x="839788" y="2505075"/>
            <a:ext cx="5157787" cy="256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4711646-FECE-3E4F-F37E-6EB69292F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498595-276B-D3E2-E50B-AEF4BFDB9915}"/>
              </a:ext>
            </a:extLst>
          </p:cNvPr>
          <p:cNvSpPr>
            <a:spLocks noGrp="1"/>
          </p:cNvSpPr>
          <p:nvPr>
            <p:ph sz="quarter" idx="4"/>
          </p:nvPr>
        </p:nvSpPr>
        <p:spPr>
          <a:xfrm>
            <a:off x="6172200" y="2505075"/>
            <a:ext cx="5183188" cy="256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5542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DDA0-BF8A-F2D6-37BC-5E5D4A9E3D8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1FD7677-9AF5-D16F-E283-199F67908CDE}"/>
              </a:ext>
            </a:extLst>
          </p:cNvPr>
          <p:cNvSpPr>
            <a:spLocks noGrp="1"/>
          </p:cNvSpPr>
          <p:nvPr>
            <p:ph type="body" idx="1"/>
          </p:nvPr>
        </p:nvSpPr>
        <p:spPr>
          <a:xfrm>
            <a:off x="839788" y="4352926"/>
            <a:ext cx="3335048" cy="823912"/>
          </a:xfrm>
        </p:spPr>
        <p:txBody>
          <a:bodyPr anchor="t">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70AE4537-83A0-D08C-8DC8-CFD3FD0DBDF1}"/>
              </a:ext>
            </a:extLst>
          </p:cNvPr>
          <p:cNvSpPr>
            <a:spLocks noGrp="1"/>
          </p:cNvSpPr>
          <p:nvPr>
            <p:ph type="body" idx="10"/>
          </p:nvPr>
        </p:nvSpPr>
        <p:spPr>
          <a:xfrm>
            <a:off x="4412312" y="4364761"/>
            <a:ext cx="3335048" cy="823912"/>
          </a:xfrm>
        </p:spPr>
        <p:txBody>
          <a:bodyPr anchor="t">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123E77D3-0CBE-3AFF-1C85-11353B455169}"/>
              </a:ext>
            </a:extLst>
          </p:cNvPr>
          <p:cNvSpPr>
            <a:spLocks noGrp="1"/>
          </p:cNvSpPr>
          <p:nvPr>
            <p:ph type="body" idx="11"/>
          </p:nvPr>
        </p:nvSpPr>
        <p:spPr>
          <a:xfrm>
            <a:off x="8017166" y="4352925"/>
            <a:ext cx="3335046" cy="823912"/>
          </a:xfrm>
        </p:spPr>
        <p:txBody>
          <a:bodyPr anchor="t">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2">
            <a:extLst>
              <a:ext uri="{FF2B5EF4-FFF2-40B4-BE49-F238E27FC236}">
                <a16:creationId xmlns:a16="http://schemas.microsoft.com/office/drawing/2014/main" id="{E74ECD73-85F1-B4CA-D094-27BEBB6E6707}"/>
              </a:ext>
            </a:extLst>
          </p:cNvPr>
          <p:cNvSpPr>
            <a:spLocks noGrp="1"/>
          </p:cNvSpPr>
          <p:nvPr>
            <p:ph type="pic" idx="12"/>
          </p:nvPr>
        </p:nvSpPr>
        <p:spPr>
          <a:xfrm>
            <a:off x="839788" y="1819565"/>
            <a:ext cx="3335048" cy="2392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2" name="Picture Placeholder 2">
            <a:extLst>
              <a:ext uri="{FF2B5EF4-FFF2-40B4-BE49-F238E27FC236}">
                <a16:creationId xmlns:a16="http://schemas.microsoft.com/office/drawing/2014/main" id="{A57F63CA-DB97-3AF8-E6DF-4BD02254F27E}"/>
              </a:ext>
            </a:extLst>
          </p:cNvPr>
          <p:cNvSpPr>
            <a:spLocks noGrp="1"/>
          </p:cNvSpPr>
          <p:nvPr>
            <p:ph type="pic" idx="13"/>
          </p:nvPr>
        </p:nvSpPr>
        <p:spPr>
          <a:xfrm>
            <a:off x="4412312" y="1831615"/>
            <a:ext cx="3335048" cy="2392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3" name="Picture Placeholder 2">
            <a:extLst>
              <a:ext uri="{FF2B5EF4-FFF2-40B4-BE49-F238E27FC236}">
                <a16:creationId xmlns:a16="http://schemas.microsoft.com/office/drawing/2014/main" id="{5BECA998-E597-6D7C-50C0-D0C57DA0F661}"/>
              </a:ext>
            </a:extLst>
          </p:cNvPr>
          <p:cNvSpPr>
            <a:spLocks noGrp="1"/>
          </p:cNvSpPr>
          <p:nvPr>
            <p:ph type="pic" idx="14"/>
          </p:nvPr>
        </p:nvSpPr>
        <p:spPr>
          <a:xfrm>
            <a:off x="7984836" y="1819565"/>
            <a:ext cx="3335048" cy="2392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Tree>
    <p:extLst>
      <p:ext uri="{BB962C8B-B14F-4D97-AF65-F5344CB8AC3E}">
        <p14:creationId xmlns:p14="http://schemas.microsoft.com/office/powerpoint/2010/main" val="119398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48FA-7C4C-AFDA-19EC-36B7604AE152}"/>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16922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black and blue rectangle&#10;&#10;Description automatically generated">
            <a:extLst>
              <a:ext uri="{FF2B5EF4-FFF2-40B4-BE49-F238E27FC236}">
                <a16:creationId xmlns:a16="http://schemas.microsoft.com/office/drawing/2014/main" id="{80CA7990-C3AA-3396-D8F5-66C5E0E18EBA}"/>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0" y="5347855"/>
            <a:ext cx="12192000" cy="1510145"/>
          </a:xfrm>
          <a:prstGeom prst="rect">
            <a:avLst/>
          </a:prstGeom>
        </p:spPr>
      </p:pic>
      <p:sp>
        <p:nvSpPr>
          <p:cNvPr id="2" name="Title Placeholder 1">
            <a:extLst>
              <a:ext uri="{FF2B5EF4-FFF2-40B4-BE49-F238E27FC236}">
                <a16:creationId xmlns:a16="http://schemas.microsoft.com/office/drawing/2014/main" id="{C619D099-427F-54E3-14D8-CA0A141B1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6F6B95-3B59-6FA5-AA3A-4276692C4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8" name="Graphic 7">
            <a:extLst>
              <a:ext uri="{FF2B5EF4-FFF2-40B4-BE49-F238E27FC236}">
                <a16:creationId xmlns:a16="http://schemas.microsoft.com/office/drawing/2014/main" id="{E6E573D8-B594-4F2F-9481-F811721DEE9B}"/>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0" y="0"/>
            <a:ext cx="12192000" cy="6858000"/>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77E1AB92-B40E-0657-7E12-A83FFDE6CF83}"/>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9291781" y="5256436"/>
            <a:ext cx="2724625" cy="1041167"/>
          </a:xfrm>
          <a:prstGeom prst="rect">
            <a:avLst/>
          </a:prstGeom>
        </p:spPr>
      </p:pic>
      <p:sp>
        <p:nvSpPr>
          <p:cNvPr id="15" name="Hexagon 14">
            <a:extLst>
              <a:ext uri="{FF2B5EF4-FFF2-40B4-BE49-F238E27FC236}">
                <a16:creationId xmlns:a16="http://schemas.microsoft.com/office/drawing/2014/main" id="{00CC7F00-8650-BCED-2441-32169E8E18BC}"/>
              </a:ext>
            </a:extLst>
          </p:cNvPr>
          <p:cNvSpPr/>
          <p:nvPr userDrawn="1"/>
        </p:nvSpPr>
        <p:spPr>
          <a:xfrm>
            <a:off x="8317946" y="5746317"/>
            <a:ext cx="407505" cy="367747"/>
          </a:xfrm>
          <a:prstGeom prst="hex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Hexagon 15">
            <a:extLst>
              <a:ext uri="{FF2B5EF4-FFF2-40B4-BE49-F238E27FC236}">
                <a16:creationId xmlns:a16="http://schemas.microsoft.com/office/drawing/2014/main" id="{2690E684-4F39-C17E-AA39-EE7F44C68515}"/>
              </a:ext>
            </a:extLst>
          </p:cNvPr>
          <p:cNvSpPr/>
          <p:nvPr userDrawn="1"/>
        </p:nvSpPr>
        <p:spPr>
          <a:xfrm>
            <a:off x="8820825" y="5746317"/>
            <a:ext cx="407505" cy="367747"/>
          </a:xfrm>
          <a:prstGeom prst="hexag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Hexagon 16">
            <a:extLst>
              <a:ext uri="{FF2B5EF4-FFF2-40B4-BE49-F238E27FC236}">
                <a16:creationId xmlns:a16="http://schemas.microsoft.com/office/drawing/2014/main" id="{529492AC-E4EC-6DCE-2859-869A1D5D8B19}"/>
              </a:ext>
            </a:extLst>
          </p:cNvPr>
          <p:cNvSpPr/>
          <p:nvPr userDrawn="1"/>
        </p:nvSpPr>
        <p:spPr>
          <a:xfrm>
            <a:off x="7833539" y="5746317"/>
            <a:ext cx="407505" cy="367747"/>
          </a:xfrm>
          <a:prstGeom prst="hexagon">
            <a:avLst/>
          </a:prstGeom>
          <a:solidFill>
            <a:srgbClr val="D47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415639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2" r:id="rId3"/>
    <p:sldLayoutId id="2147483650" r:id="rId4"/>
    <p:sldLayoutId id="2147483651" r:id="rId5"/>
    <p:sldLayoutId id="2147483652" r:id="rId6"/>
    <p:sldLayoutId id="2147483653" r:id="rId7"/>
    <p:sldLayoutId id="2147483663" r:id="rId8"/>
    <p:sldLayoutId id="2147483654" r:id="rId9"/>
    <p:sldLayoutId id="2147483661" r:id="rId10"/>
    <p:sldLayoutId id="2147483667" r:id="rId11"/>
    <p:sldLayoutId id="2147483664" r:id="rId12"/>
    <p:sldLayoutId id="2147483658" r:id="rId13"/>
    <p:sldLayoutId id="2147483660" r:id="rId14"/>
    <p:sldLayoutId id="2147483659" r:id="rId15"/>
    <p:sldLayoutId id="2147483656" r:id="rId16"/>
    <p:sldLayoutId id="2147483665" r:id="rId17"/>
    <p:sldLayoutId id="2147483657" r:id="rId18"/>
    <p:sldLayoutId id="2147483666" r:id="rId1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hyperlink" Target="mailto:virtual@rtvs-bc.ca"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diagramData" Target="../diagrams/data1.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diagramColors" Target="../diagrams/colors1.xml"/><Relationship Id="rId1" Type="http://schemas.openxmlformats.org/officeDocument/2006/relationships/slideLayout" Target="../slideLayouts/slideLayout9.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diagramQuickStyle" Target="../diagrams/quickStyle1.xml"/><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image" Target="../media/image35.svg"/><Relationship Id="rId5" Type="http://schemas.openxmlformats.org/officeDocument/2006/relationships/diagramQuickStyle" Target="../diagrams/quickStyle2.xml"/><Relationship Id="rId10" Type="http://schemas.openxmlformats.org/officeDocument/2006/relationships/image" Target="../media/image34.png"/><Relationship Id="rId4" Type="http://schemas.openxmlformats.org/officeDocument/2006/relationships/diagramLayout" Target="../diagrams/layout2.xml"/><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4F4A-2805-FEC2-90C1-582B52F0F27C}"/>
              </a:ext>
            </a:extLst>
          </p:cNvPr>
          <p:cNvSpPr>
            <a:spLocks noGrp="1"/>
          </p:cNvSpPr>
          <p:nvPr>
            <p:ph type="ctrTitle"/>
          </p:nvPr>
        </p:nvSpPr>
        <p:spPr>
          <a:xfrm>
            <a:off x="1524000" y="886250"/>
            <a:ext cx="9144000" cy="2387600"/>
          </a:xfrm>
        </p:spPr>
        <p:txBody>
          <a:bodyPr>
            <a:normAutofit/>
          </a:bodyPr>
          <a:lstStyle/>
          <a:p>
            <a:pPr>
              <a:lnSpc>
                <a:spcPct val="107000"/>
              </a:lnSpc>
              <a:spcAft>
                <a:spcPts val="800"/>
              </a:spcAft>
            </a:pPr>
            <a:r>
              <a:rPr lang="en-CA" sz="4000" dirty="0">
                <a:effectLst/>
                <a:latin typeface="Segoe UI" panose="020B0502040204020203" pitchFamily="34" charset="0"/>
                <a:ea typeface="Calibri" panose="020F0502020204030204" pitchFamily="34" charset="0"/>
                <a:cs typeface="Arial" panose="020B0604020202020204" pitchFamily="34" charset="0"/>
              </a:rPr>
              <a:t>Simple tools and accessible help ensures Real-Time Virtual Support can wrap care around rural patients</a:t>
            </a:r>
            <a:endParaRPr lang="en-CA"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A916297-9CE8-6177-0683-76E4B197CF76}"/>
              </a:ext>
            </a:extLst>
          </p:cNvPr>
          <p:cNvSpPr>
            <a:spLocks noGrp="1"/>
          </p:cNvSpPr>
          <p:nvPr>
            <p:ph type="subTitle" idx="1"/>
          </p:nvPr>
        </p:nvSpPr>
        <p:spPr>
          <a:xfrm>
            <a:off x="1524000" y="3365925"/>
            <a:ext cx="9144000" cy="1655762"/>
          </a:xfrm>
        </p:spPr>
        <p:txBody>
          <a:bodyPr vert="horz" lIns="91440" tIns="45720" rIns="91440" bIns="45720" rtlCol="0" anchor="t">
            <a:normAutofit/>
          </a:bodyPr>
          <a:lstStyle/>
          <a:p>
            <a:r>
              <a:rPr lang="en-US" sz="2000" b="1" dirty="0">
                <a:latin typeface="Open Sans"/>
                <a:ea typeface="Open Sans"/>
                <a:cs typeface="Open Sans"/>
              </a:rPr>
              <a:t>November 9, 2023</a:t>
            </a:r>
          </a:p>
          <a:p>
            <a:r>
              <a:rPr lang="en-US" sz="2000" dirty="0">
                <a:latin typeface="Open Sans"/>
                <a:ea typeface="Open Sans"/>
                <a:cs typeface="Open Sans"/>
              </a:rPr>
              <a:t>with Tom Skinner, Rural Coordination Centre of BC</a:t>
            </a:r>
          </a:p>
          <a:p>
            <a:r>
              <a:rPr lang="en-US" sz="2000" dirty="0">
                <a:latin typeface="Open Sans"/>
                <a:ea typeface="Open Sans"/>
                <a:cs typeface="Open Sans"/>
              </a:rPr>
              <a:t>and Dave Harris, Northern Interior Rural Division of Family Practice</a:t>
            </a:r>
            <a:endParaRPr lang="en-US" sz="2000" dirty="0"/>
          </a:p>
        </p:txBody>
      </p:sp>
    </p:spTree>
    <p:extLst>
      <p:ext uri="{BB962C8B-B14F-4D97-AF65-F5344CB8AC3E}">
        <p14:creationId xmlns:p14="http://schemas.microsoft.com/office/powerpoint/2010/main" val="381857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C7E0-983B-0BA1-2B22-1BAD91603007}"/>
              </a:ext>
            </a:extLst>
          </p:cNvPr>
          <p:cNvSpPr>
            <a:spLocks noGrp="1"/>
          </p:cNvSpPr>
          <p:nvPr>
            <p:ph type="title"/>
          </p:nvPr>
        </p:nvSpPr>
        <p:spPr/>
        <p:txBody>
          <a:bodyPr>
            <a:normAutofit fontScale="90000"/>
          </a:bodyPr>
          <a:lstStyle/>
          <a:p>
            <a:r>
              <a:rPr lang="en-US"/>
              <a:t>What has made it work?</a:t>
            </a:r>
            <a:endParaRPr lang="en-CA"/>
          </a:p>
        </p:txBody>
      </p:sp>
      <p:sp>
        <p:nvSpPr>
          <p:cNvPr id="9" name="Title 21">
            <a:extLst>
              <a:ext uri="{FF2B5EF4-FFF2-40B4-BE49-F238E27FC236}">
                <a16:creationId xmlns:a16="http://schemas.microsoft.com/office/drawing/2014/main" id="{1B0F30AB-CE6F-34D4-33BF-1D1ACDC7BBF1}"/>
              </a:ext>
            </a:extLst>
          </p:cNvPr>
          <p:cNvSpPr txBox="1">
            <a:spLocks/>
          </p:cNvSpPr>
          <p:nvPr/>
        </p:nvSpPr>
        <p:spPr>
          <a:xfrm>
            <a:off x="3374967" y="290548"/>
            <a:ext cx="8444345" cy="8309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4400" dirty="0">
                <a:solidFill>
                  <a:schemeClr val="tx1"/>
                </a:solidFill>
              </a:rPr>
              <a:t>Partnerships and Relationships</a:t>
            </a:r>
            <a:endParaRPr lang="en-CA" sz="4400" dirty="0">
              <a:solidFill>
                <a:schemeClr val="tx1"/>
              </a:solidFill>
            </a:endParaRPr>
          </a:p>
        </p:txBody>
      </p:sp>
      <p:sp>
        <p:nvSpPr>
          <p:cNvPr id="7" name="TextBox 6">
            <a:extLst>
              <a:ext uri="{FF2B5EF4-FFF2-40B4-BE49-F238E27FC236}">
                <a16:creationId xmlns:a16="http://schemas.microsoft.com/office/drawing/2014/main" id="{AD5B6B58-BC3F-2C45-A756-EFA0F588F618}"/>
              </a:ext>
            </a:extLst>
          </p:cNvPr>
          <p:cNvSpPr txBox="1"/>
          <p:nvPr/>
        </p:nvSpPr>
        <p:spPr>
          <a:xfrm>
            <a:off x="3195782" y="1458669"/>
            <a:ext cx="8158018" cy="830997"/>
          </a:xfrm>
          <a:prstGeom prst="rect">
            <a:avLst/>
          </a:prstGeom>
          <a:noFill/>
        </p:spPr>
        <p:txBody>
          <a:bodyPr wrap="square">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RTVS was made possible because we worked in partnership with and alongside others, including:</a:t>
            </a:r>
            <a:endParaRPr lang="en-CA"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383C2B01-79D3-C9EE-81E9-E88DDEA75A2F}"/>
              </a:ext>
            </a:extLst>
          </p:cNvPr>
          <p:cNvSpPr txBox="1"/>
          <p:nvPr/>
        </p:nvSpPr>
        <p:spPr>
          <a:xfrm>
            <a:off x="5889523" y="2978343"/>
            <a:ext cx="5638798" cy="3477875"/>
          </a:xfrm>
          <a:prstGeom prst="rect">
            <a:avLst/>
          </a:prstGeom>
          <a:noFill/>
        </p:spPr>
        <p:txBody>
          <a:bodyPr wrap="square" lIns="91440" tIns="45720" rIns="91440" bIns="45720" anchor="t">
            <a:spAutoFit/>
          </a:bodyPr>
          <a:lstStyle/>
          <a:p>
            <a:pPr marL="342900" indent="-342900" algn="ctr">
              <a:buFont typeface="Arial" panose="020B0604020202020204" pitchFamily="34" charset="0"/>
              <a:buChar char="•"/>
            </a:pPr>
            <a:r>
              <a:rPr lang="en-US" sz="2000" dirty="0">
                <a:latin typeface="Open Sans"/>
                <a:ea typeface="Open Sans"/>
                <a:cs typeface="Open Sans"/>
              </a:rPr>
              <a:t>Northern Health</a:t>
            </a:r>
          </a:p>
          <a:p>
            <a:pPr marL="342900" indent="-342900" algn="ctr">
              <a:buFont typeface="Arial" panose="020B0604020202020204" pitchFamily="34" charset="0"/>
              <a:buChar char="•"/>
            </a:pPr>
            <a:r>
              <a:rPr lang="en-US" sz="2000" dirty="0">
                <a:latin typeface="Open Sans"/>
                <a:ea typeface="Open Sans"/>
                <a:cs typeface="Open Sans"/>
              </a:rPr>
              <a:t>Interior Health</a:t>
            </a:r>
          </a:p>
          <a:p>
            <a:pPr marL="342900" indent="-342900" algn="ctr">
              <a:buFont typeface="Arial" panose="020B0604020202020204" pitchFamily="34" charset="0"/>
              <a:buChar char="•"/>
            </a:pPr>
            <a:r>
              <a:rPr lang="en-US" sz="2000" dirty="0">
                <a:latin typeface="Open Sans"/>
                <a:ea typeface="Open Sans"/>
                <a:cs typeface="Open Sans"/>
              </a:rPr>
              <a:t>Island Health</a:t>
            </a:r>
          </a:p>
          <a:p>
            <a:pPr marL="342900" indent="-342900" algn="ctr">
              <a:buFont typeface="Arial" panose="020B0604020202020204" pitchFamily="34" charset="0"/>
              <a:buChar char="•"/>
            </a:pPr>
            <a:r>
              <a:rPr lang="en-US" sz="2000" dirty="0">
                <a:latin typeface="Open Sans"/>
                <a:ea typeface="Open Sans"/>
                <a:cs typeface="Open Sans"/>
              </a:rPr>
              <a:t>Providence Healthcare</a:t>
            </a:r>
          </a:p>
          <a:p>
            <a:pPr marL="342900" indent="-342900" algn="ctr">
              <a:buFont typeface="Arial" panose="020B0604020202020204" pitchFamily="34" charset="0"/>
              <a:buChar char="•"/>
            </a:pPr>
            <a:r>
              <a:rPr lang="en-US" sz="2000" dirty="0">
                <a:latin typeface="Open Sans"/>
                <a:ea typeface="Open Sans"/>
                <a:cs typeface="Open Sans"/>
              </a:rPr>
              <a:t>First Nations Health Authority</a:t>
            </a:r>
          </a:p>
          <a:p>
            <a:pPr marL="342900" indent="-342900" algn="ctr">
              <a:buFont typeface="Arial" panose="020B0604020202020204" pitchFamily="34" charset="0"/>
              <a:buChar char="•"/>
            </a:pPr>
            <a:r>
              <a:rPr lang="en-US" sz="2000" dirty="0">
                <a:latin typeface="Open Sans"/>
                <a:ea typeface="Open Sans"/>
                <a:cs typeface="Open Sans"/>
              </a:rPr>
              <a:t>Provincial Health Services Authority</a:t>
            </a:r>
          </a:p>
          <a:p>
            <a:pPr marL="342900" indent="-342900" algn="ctr">
              <a:buFont typeface="Arial" panose="020B0604020202020204" pitchFamily="34" charset="0"/>
              <a:buChar char="•"/>
            </a:pPr>
            <a:r>
              <a:rPr lang="en-US" sz="2000" dirty="0">
                <a:latin typeface="Open Sans"/>
                <a:ea typeface="Open Sans"/>
                <a:cs typeface="Open Sans"/>
              </a:rPr>
              <a:t>Ministry of Health</a:t>
            </a:r>
          </a:p>
          <a:p>
            <a:pPr marL="342900" indent="-342900" algn="ctr">
              <a:buFont typeface="Arial" panose="020B0604020202020204" pitchFamily="34" charset="0"/>
              <a:buChar char="•"/>
            </a:pPr>
            <a:r>
              <a:rPr lang="en-US" sz="2000" dirty="0">
                <a:latin typeface="Open Sans"/>
                <a:ea typeface="Open Sans"/>
                <a:cs typeface="Open Sans"/>
              </a:rPr>
              <a:t>UBC Digital Emergency Medicine</a:t>
            </a:r>
          </a:p>
          <a:p>
            <a:pPr marL="342900" indent="-342900" algn="ctr">
              <a:buFont typeface="Arial" panose="020B0604020202020204" pitchFamily="34" charset="0"/>
              <a:buChar char="•"/>
            </a:pPr>
            <a:r>
              <a:rPr lang="en-US" sz="2000" dirty="0">
                <a:latin typeface="Open Sans"/>
                <a:ea typeface="Open Sans"/>
                <a:cs typeface="Open Sans"/>
              </a:rPr>
              <a:t>UBC CPD</a:t>
            </a:r>
          </a:p>
          <a:p>
            <a:pPr marL="342900" indent="-342900" algn="ctr">
              <a:buFont typeface="Arial" panose="020B0604020202020204" pitchFamily="34" charset="0"/>
              <a:buChar char="•"/>
            </a:pPr>
            <a:r>
              <a:rPr lang="en-US" sz="2000" dirty="0">
                <a:latin typeface="Open Sans"/>
                <a:ea typeface="Open Sans"/>
                <a:cs typeface="Open Sans"/>
              </a:rPr>
              <a:t>Emergency Care BC</a:t>
            </a:r>
          </a:p>
          <a:p>
            <a:pPr marL="342900" indent="-342900" algn="ctr">
              <a:buFont typeface="Arial" panose="020B0604020202020204" pitchFamily="34" charset="0"/>
              <a:buChar char="•"/>
            </a:pPr>
            <a:r>
              <a:rPr lang="en-US" sz="2000" dirty="0" err="1">
                <a:latin typeface="Open Sans"/>
                <a:ea typeface="Open Sans"/>
                <a:cs typeface="Open Sans"/>
              </a:rPr>
              <a:t>HealthLink</a:t>
            </a:r>
            <a:r>
              <a:rPr lang="en-US" sz="2000" dirty="0">
                <a:latin typeface="Open Sans"/>
                <a:ea typeface="Open Sans"/>
                <a:cs typeface="Open Sans"/>
              </a:rPr>
              <a:t> BC</a:t>
            </a:r>
          </a:p>
        </p:txBody>
      </p:sp>
    </p:spTree>
    <p:extLst>
      <p:ext uri="{BB962C8B-B14F-4D97-AF65-F5344CB8AC3E}">
        <p14:creationId xmlns:p14="http://schemas.microsoft.com/office/powerpoint/2010/main" val="40352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rural remote and indigenous communities&#10;&#10;Description automatically generated">
            <a:extLst>
              <a:ext uri="{FF2B5EF4-FFF2-40B4-BE49-F238E27FC236}">
                <a16:creationId xmlns:a16="http://schemas.microsoft.com/office/drawing/2014/main" id="{88EB0C49-EEC0-516F-2E2E-0E38D828E6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86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rural remote and indigenous communities&#10;&#10;Description automatically generated">
            <a:extLst>
              <a:ext uri="{FF2B5EF4-FFF2-40B4-BE49-F238E27FC236}">
                <a16:creationId xmlns:a16="http://schemas.microsoft.com/office/drawing/2014/main" id="{8FC629C9-5130-C159-4830-53785AC172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792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rural remote and indigenous communities&#10;&#10;Description automatically generated">
            <a:extLst>
              <a:ext uri="{FF2B5EF4-FFF2-40B4-BE49-F238E27FC236}">
                <a16:creationId xmlns:a16="http://schemas.microsoft.com/office/drawing/2014/main" id="{10546361-4FC9-E82D-9C46-702D7B65E2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995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10;&#10;Description automatically generated">
            <a:extLst>
              <a:ext uri="{FF2B5EF4-FFF2-40B4-BE49-F238E27FC236}">
                <a16:creationId xmlns:a16="http://schemas.microsoft.com/office/drawing/2014/main" id="{42272ED1-BA50-B5CF-F112-186B7AFECF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962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5BC97-7F47-69E3-0162-3070CA4208D3}"/>
              </a:ext>
            </a:extLst>
          </p:cNvPr>
          <p:cNvSpPr>
            <a:spLocks noGrp="1"/>
          </p:cNvSpPr>
          <p:nvPr>
            <p:ph type="title"/>
          </p:nvPr>
        </p:nvSpPr>
        <p:spPr/>
        <p:txBody>
          <a:bodyPr/>
          <a:lstStyle/>
          <a:p>
            <a:r>
              <a:rPr lang="en-CA"/>
              <a:t>Tech milestones</a:t>
            </a:r>
          </a:p>
        </p:txBody>
      </p:sp>
      <p:sp>
        <p:nvSpPr>
          <p:cNvPr id="5" name="Text Placeholder 4">
            <a:extLst>
              <a:ext uri="{FF2B5EF4-FFF2-40B4-BE49-F238E27FC236}">
                <a16:creationId xmlns:a16="http://schemas.microsoft.com/office/drawing/2014/main" id="{74812220-AC00-297C-E48C-7E3B05C3D87E}"/>
              </a:ext>
            </a:extLst>
          </p:cNvPr>
          <p:cNvSpPr>
            <a:spLocks noGrp="1"/>
          </p:cNvSpPr>
          <p:nvPr>
            <p:ph type="body" idx="1"/>
          </p:nvPr>
        </p:nvSpPr>
        <p:spPr>
          <a:xfrm>
            <a:off x="1040572" y="2494722"/>
            <a:ext cx="10051498" cy="3041554"/>
          </a:xfrm>
        </p:spPr>
        <p:txBody>
          <a:bodyPr>
            <a:normAutofit/>
          </a:bodyPr>
          <a:lstStyle/>
          <a:p>
            <a:pPr marL="342900" indent="-342900">
              <a:buFont typeface="Arial" panose="020B0604020202020204" pitchFamily="34" charset="0"/>
              <a:buChar char="•"/>
            </a:pPr>
            <a:r>
              <a:rPr lang="en-CA" dirty="0"/>
              <a:t>Over 1,800 providers have signed up for RCCbc Zoom licences</a:t>
            </a:r>
          </a:p>
          <a:p>
            <a:pPr marL="342900" indent="-342900">
              <a:buFont typeface="Arial" panose="020B0604020202020204" pitchFamily="34" charset="0"/>
              <a:buChar char="•"/>
            </a:pPr>
            <a:r>
              <a:rPr lang="en-CA" dirty="0"/>
              <a:t>100+ intro to RTVS sessions</a:t>
            </a:r>
          </a:p>
          <a:p>
            <a:pPr marL="342900" indent="-342900">
              <a:buFont typeface="Arial" panose="020B0604020202020204" pitchFamily="34" charset="0"/>
              <a:buChar char="•"/>
            </a:pPr>
            <a:r>
              <a:rPr lang="en-CA" dirty="0"/>
              <a:t>Dozens of faculty development sessions with RTVS virtual providers including tips and tricks on: </a:t>
            </a:r>
          </a:p>
          <a:p>
            <a:pPr marL="800100" lvl="1" indent="-342900">
              <a:buFont typeface="Arial" panose="020B0604020202020204" pitchFamily="34" charset="0"/>
              <a:buChar char="•"/>
            </a:pPr>
            <a:r>
              <a:rPr lang="en-CA" dirty="0">
                <a:solidFill>
                  <a:schemeClr val="tx1"/>
                </a:solidFill>
              </a:rPr>
              <a:t>Transferring a Zoom call from a smartphone to a computer</a:t>
            </a:r>
          </a:p>
          <a:p>
            <a:pPr marL="800100" lvl="1" indent="-342900">
              <a:buFont typeface="Arial" panose="020B0604020202020204" pitchFamily="34" charset="0"/>
              <a:buChar char="•"/>
            </a:pPr>
            <a:r>
              <a:rPr lang="en-CA" dirty="0">
                <a:solidFill>
                  <a:schemeClr val="tx1"/>
                </a:solidFill>
              </a:rPr>
              <a:t>Connection to traditional telehealth devices</a:t>
            </a:r>
          </a:p>
          <a:p>
            <a:pPr marL="800100" lvl="1" indent="-342900">
              <a:buFont typeface="Arial" panose="020B0604020202020204" pitchFamily="34" charset="0"/>
              <a:buChar char="•"/>
            </a:pPr>
            <a:r>
              <a:rPr lang="en-CA" dirty="0">
                <a:solidFill>
                  <a:schemeClr val="tx1"/>
                </a:solidFill>
              </a:rPr>
              <a:t>Using secure Zoom for Healthcare platform for sending images</a:t>
            </a:r>
          </a:p>
        </p:txBody>
      </p:sp>
    </p:spTree>
    <p:extLst>
      <p:ext uri="{BB962C8B-B14F-4D97-AF65-F5344CB8AC3E}">
        <p14:creationId xmlns:p14="http://schemas.microsoft.com/office/powerpoint/2010/main" val="264969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3574F8-94C8-AB84-6FB8-50F86F712C7B}"/>
              </a:ext>
            </a:extLst>
          </p:cNvPr>
          <p:cNvSpPr txBox="1"/>
          <p:nvPr/>
        </p:nvSpPr>
        <p:spPr>
          <a:xfrm>
            <a:off x="926690" y="1620699"/>
            <a:ext cx="10737715" cy="523220"/>
          </a:xfrm>
          <a:prstGeom prst="rect">
            <a:avLst/>
          </a:prstGeom>
          <a:noFill/>
        </p:spPr>
        <p:txBody>
          <a:bodyPr wrap="square">
            <a:spAutoFit/>
          </a:bodyPr>
          <a:lstStyle/>
          <a:p>
            <a:r>
              <a:rPr lang="en-US" sz="2800" b="1">
                <a:latin typeface="Open Sans" panose="020B0606030504020204" pitchFamily="34" charset="0"/>
                <a:ea typeface="Open Sans" panose="020B0606030504020204" pitchFamily="34" charset="0"/>
                <a:cs typeface="Open Sans" panose="020B0606030504020204" pitchFamily="34" charset="0"/>
              </a:rPr>
              <a:t>What impact has RTVS support for rural providers had? </a:t>
            </a:r>
            <a:endParaRPr lang="en-CA" sz="2800" b="1">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8F2ED461-B1D2-1CF1-E35A-5F9A5C4261FF}"/>
              </a:ext>
            </a:extLst>
          </p:cNvPr>
          <p:cNvSpPr>
            <a:spLocks noGrp="1"/>
          </p:cNvSpPr>
          <p:nvPr>
            <p:ph type="title"/>
          </p:nvPr>
        </p:nvSpPr>
        <p:spPr>
          <a:xfrm>
            <a:off x="838200" y="202042"/>
            <a:ext cx="10515600" cy="1193109"/>
          </a:xfrm>
        </p:spPr>
        <p:txBody>
          <a:bodyPr/>
          <a:lstStyle/>
          <a:p>
            <a:r>
              <a:rPr lang="en-CA"/>
              <a:t>Peer pathway case studies</a:t>
            </a:r>
          </a:p>
        </p:txBody>
      </p:sp>
      <p:sp>
        <p:nvSpPr>
          <p:cNvPr id="5" name="Text Placeholder 4">
            <a:extLst>
              <a:ext uri="{FF2B5EF4-FFF2-40B4-BE49-F238E27FC236}">
                <a16:creationId xmlns:a16="http://schemas.microsoft.com/office/drawing/2014/main" id="{332D6F8A-5CE5-C924-956E-E44B35D45B91}"/>
              </a:ext>
            </a:extLst>
          </p:cNvPr>
          <p:cNvSpPr>
            <a:spLocks noGrp="1"/>
          </p:cNvSpPr>
          <p:nvPr>
            <p:ph type="body" idx="1"/>
          </p:nvPr>
        </p:nvSpPr>
        <p:spPr>
          <a:xfrm>
            <a:off x="1040572" y="2369466"/>
            <a:ext cx="10051498" cy="2542775"/>
          </a:xfrm>
        </p:spPr>
        <p:txBody>
          <a:bodyPr>
            <a:normAutofit fontScale="85000" lnSpcReduction="20000"/>
          </a:bodyPr>
          <a:lstStyle/>
          <a:p>
            <a:pPr>
              <a:lnSpc>
                <a:spcPct val="120000"/>
              </a:lnSpc>
              <a:spcBef>
                <a:spcPts val="600"/>
              </a:spcBef>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“It’s a game changer. I don’t know that I would be doing rural ED work without it. It makes me sleep at night knowing there is someone on the other end of a phone who can support me in a non-judgmental way. So much of the difficulty of rural ED is the isolation. For the cases I am unsure of, that don’t fit into life-threatening or a simple discharge, the opportunity to speak with a </a:t>
            </a:r>
            <a:r>
              <a:rPr lang="en-US" sz="2400" b="1" dirty="0">
                <a:latin typeface="Open Sans" panose="020B0606030504020204" pitchFamily="34" charset="0"/>
                <a:ea typeface="Open Sans" panose="020B0606030504020204" pitchFamily="34" charset="0"/>
                <a:cs typeface="Open Sans" panose="020B0606030504020204" pitchFamily="34" charset="0"/>
              </a:rPr>
              <a:t>friendly</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helpful</a:t>
            </a:r>
            <a:r>
              <a:rPr lang="en-US" sz="2400" dirty="0">
                <a:latin typeface="Open Sans" panose="020B0606030504020204" pitchFamily="34" charset="0"/>
                <a:ea typeface="Open Sans" panose="020B0606030504020204" pitchFamily="34" charset="0"/>
                <a:cs typeface="Open Sans" panose="020B0606030504020204" pitchFamily="34" charset="0"/>
              </a:rPr>
              <a:t> doctor is really valuable. This service is the only dependable way I have for these conversations.”</a:t>
            </a:r>
          </a:p>
          <a:p>
            <a:pPr algn="r">
              <a:lnSpc>
                <a:spcPct val="120000"/>
              </a:lnSpc>
              <a:spcBef>
                <a:spcPts val="600"/>
              </a:spcBef>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—Rural physician</a:t>
            </a:r>
            <a:endParaRPr lang="en-CA" dirty="0"/>
          </a:p>
        </p:txBody>
      </p:sp>
    </p:spTree>
    <p:extLst>
      <p:ext uri="{BB962C8B-B14F-4D97-AF65-F5344CB8AC3E}">
        <p14:creationId xmlns:p14="http://schemas.microsoft.com/office/powerpoint/2010/main" val="403434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3863-0F99-35CC-8AE9-FADC40C9C39E}"/>
              </a:ext>
            </a:extLst>
          </p:cNvPr>
          <p:cNvSpPr>
            <a:spLocks noGrp="1"/>
          </p:cNvSpPr>
          <p:nvPr>
            <p:ph type="title"/>
          </p:nvPr>
        </p:nvSpPr>
        <p:spPr>
          <a:xfrm>
            <a:off x="839788" y="762468"/>
            <a:ext cx="3932237" cy="2269980"/>
          </a:xfrm>
        </p:spPr>
        <p:txBody>
          <a:bodyPr>
            <a:normAutofit fontScale="90000"/>
          </a:bodyPr>
          <a:lstStyle/>
          <a:p>
            <a:r>
              <a:rPr lang="en-CA" dirty="0"/>
              <a:t>Case study: </a:t>
            </a:r>
            <a:r>
              <a:rPr lang="en-US" b="0" i="0" dirty="0">
                <a:effectLst/>
              </a:rPr>
              <a:t>Older woman with pulmonary fibrosis, hypertension and COVID-19 during Delta wave. </a:t>
            </a:r>
            <a:endParaRPr lang="en-CA" dirty="0"/>
          </a:p>
        </p:txBody>
      </p:sp>
      <p:sp>
        <p:nvSpPr>
          <p:cNvPr id="4" name="Text Placeholder 3">
            <a:extLst>
              <a:ext uri="{FF2B5EF4-FFF2-40B4-BE49-F238E27FC236}">
                <a16:creationId xmlns:a16="http://schemas.microsoft.com/office/drawing/2014/main" id="{316B4874-74DF-B549-7E99-6E71D46256E3}"/>
              </a:ext>
            </a:extLst>
          </p:cNvPr>
          <p:cNvSpPr>
            <a:spLocks noGrp="1"/>
          </p:cNvSpPr>
          <p:nvPr>
            <p:ph type="body" sz="half" idx="2"/>
          </p:nvPr>
        </p:nvSpPr>
        <p:spPr>
          <a:xfrm>
            <a:off x="839788" y="3032448"/>
            <a:ext cx="3932237" cy="2454419"/>
          </a:xfrm>
        </p:spPr>
        <p:txBody>
          <a:bodyPr>
            <a:normAutofit/>
          </a:bodyPr>
          <a:lstStyle/>
          <a:p>
            <a:r>
              <a:rPr lang="en-US" i="0">
                <a:effectLst/>
              </a:rPr>
              <a:t>“The physician [on the ground] indicated there was no possible way she could have managed the patient medically without the </a:t>
            </a:r>
            <a:r>
              <a:rPr lang="en-US" i="0" err="1">
                <a:effectLst/>
              </a:rPr>
              <a:t>RUDi</a:t>
            </a:r>
            <a:r>
              <a:rPr lang="en-US" i="0">
                <a:effectLst/>
              </a:rPr>
              <a:t> and ICU support, in addition to the time and feasibility challenges of attempting to manage a critically-ill patient while spending 60 minutes of time on the telephone with PTN.” </a:t>
            </a:r>
          </a:p>
          <a:p>
            <a:pPr algn="r"/>
            <a:r>
              <a:rPr lang="en-US"/>
              <a:t>—</a:t>
            </a:r>
            <a:r>
              <a:rPr lang="en-US" err="1"/>
              <a:t>RUDi</a:t>
            </a:r>
            <a:r>
              <a:rPr lang="en-US"/>
              <a:t> physician</a:t>
            </a:r>
            <a:endParaRPr lang="en-CA"/>
          </a:p>
          <a:p>
            <a:endParaRPr lang="en-CA"/>
          </a:p>
        </p:txBody>
      </p:sp>
      <p:pic>
        <p:nvPicPr>
          <p:cNvPr id="7" name="Content Placeholder 6" descr="A blurry image of a person lying in a hospital bed&#10;&#10;Description automatically generated">
            <a:extLst>
              <a:ext uri="{FF2B5EF4-FFF2-40B4-BE49-F238E27FC236}">
                <a16:creationId xmlns:a16="http://schemas.microsoft.com/office/drawing/2014/main" id="{54038E6F-4A6D-66A4-A80A-1E12F3CBEC7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83188" y="1348581"/>
            <a:ext cx="6172200" cy="3471862"/>
          </a:xfrm>
        </p:spPr>
      </p:pic>
    </p:spTree>
    <p:extLst>
      <p:ext uri="{BB962C8B-B14F-4D97-AF65-F5344CB8AC3E}">
        <p14:creationId xmlns:p14="http://schemas.microsoft.com/office/powerpoint/2010/main" val="22209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3863-0F99-35CC-8AE9-FADC40C9C39E}"/>
              </a:ext>
            </a:extLst>
          </p:cNvPr>
          <p:cNvSpPr>
            <a:spLocks noGrp="1"/>
          </p:cNvSpPr>
          <p:nvPr>
            <p:ph type="title"/>
          </p:nvPr>
        </p:nvSpPr>
        <p:spPr>
          <a:xfrm>
            <a:off x="839788" y="457200"/>
            <a:ext cx="3932237" cy="2029968"/>
          </a:xfrm>
        </p:spPr>
        <p:txBody>
          <a:bodyPr>
            <a:normAutofit/>
          </a:bodyPr>
          <a:lstStyle/>
          <a:p>
            <a:r>
              <a:rPr lang="en-CA"/>
              <a:t>Case study 2: Family arrives into ER with baby in cardiac arrest</a:t>
            </a:r>
          </a:p>
        </p:txBody>
      </p:sp>
      <p:sp>
        <p:nvSpPr>
          <p:cNvPr id="4" name="Text Placeholder 3">
            <a:extLst>
              <a:ext uri="{FF2B5EF4-FFF2-40B4-BE49-F238E27FC236}">
                <a16:creationId xmlns:a16="http://schemas.microsoft.com/office/drawing/2014/main" id="{316B4874-74DF-B549-7E99-6E71D46256E3}"/>
              </a:ext>
            </a:extLst>
          </p:cNvPr>
          <p:cNvSpPr>
            <a:spLocks noGrp="1"/>
          </p:cNvSpPr>
          <p:nvPr>
            <p:ph type="body" sz="half" idx="2"/>
          </p:nvPr>
        </p:nvSpPr>
        <p:spPr>
          <a:xfrm>
            <a:off x="839788" y="2679192"/>
            <a:ext cx="3932237" cy="2502408"/>
          </a:xfrm>
        </p:spPr>
        <p:txBody>
          <a:bodyPr>
            <a:normAutofit lnSpcReduction="10000"/>
          </a:bodyPr>
          <a:lstStyle/>
          <a:p>
            <a:r>
              <a:rPr lang="en-US" i="0">
                <a:effectLst/>
              </a:rPr>
              <a:t>“Within 10 minutes of arrival to the ER, I was able to connect with one of the pediatricians through CHARLIE. I was able to put him up on the screen. You just had to be there to see the calm that came into the room when his face showed up on the screen. He then graciously and supportively guided us through the resuscitation of the babe until the patient was stable.”</a:t>
            </a:r>
          </a:p>
          <a:p>
            <a:pPr algn="r"/>
            <a:r>
              <a:rPr lang="en-US"/>
              <a:t>—Rural ER physician</a:t>
            </a:r>
            <a:endParaRPr lang="en-CA"/>
          </a:p>
        </p:txBody>
      </p:sp>
      <p:pic>
        <p:nvPicPr>
          <p:cNvPr id="8" name="Content Placeholder 7" descr="A close-up of a baby&#10;&#10;Description automatically generated">
            <a:extLst>
              <a:ext uri="{FF2B5EF4-FFF2-40B4-BE49-F238E27FC236}">
                <a16:creationId xmlns:a16="http://schemas.microsoft.com/office/drawing/2014/main" id="{3C7B2F43-6F71-FDC4-ACC4-02E282BB49B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83188" y="1348581"/>
            <a:ext cx="6172200" cy="3471862"/>
          </a:xfrm>
        </p:spPr>
      </p:pic>
    </p:spTree>
    <p:extLst>
      <p:ext uri="{BB962C8B-B14F-4D97-AF65-F5344CB8AC3E}">
        <p14:creationId xmlns:p14="http://schemas.microsoft.com/office/powerpoint/2010/main" val="71911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3863-0F99-35CC-8AE9-FADC40C9C39E}"/>
              </a:ext>
            </a:extLst>
          </p:cNvPr>
          <p:cNvSpPr>
            <a:spLocks noGrp="1"/>
          </p:cNvSpPr>
          <p:nvPr>
            <p:ph type="title"/>
          </p:nvPr>
        </p:nvSpPr>
        <p:spPr>
          <a:xfrm>
            <a:off x="839788" y="1225296"/>
            <a:ext cx="3932237" cy="2029968"/>
          </a:xfrm>
        </p:spPr>
        <p:txBody>
          <a:bodyPr>
            <a:normAutofit fontScale="90000"/>
          </a:bodyPr>
          <a:lstStyle/>
          <a:p>
            <a:r>
              <a:rPr lang="en-CA" dirty="0"/>
              <a:t>Case study: </a:t>
            </a:r>
            <a:r>
              <a:rPr lang="en-US" b="0" i="0" dirty="0">
                <a:effectLst/>
              </a:rPr>
              <a:t>Woman experiencing complications in </a:t>
            </a:r>
            <a:r>
              <a:rPr lang="en-US" b="0" i="0" dirty="0" err="1">
                <a:effectLst/>
              </a:rPr>
              <a:t>labour</a:t>
            </a:r>
            <a:r>
              <a:rPr lang="en-US" b="0" i="0" dirty="0">
                <a:effectLst/>
              </a:rPr>
              <a:t> needs transfer involving two ambulances, a boat and a flight. </a:t>
            </a:r>
            <a:endParaRPr lang="en-CA" dirty="0"/>
          </a:p>
        </p:txBody>
      </p:sp>
      <p:sp>
        <p:nvSpPr>
          <p:cNvPr id="4" name="Text Placeholder 3">
            <a:extLst>
              <a:ext uri="{FF2B5EF4-FFF2-40B4-BE49-F238E27FC236}">
                <a16:creationId xmlns:a16="http://schemas.microsoft.com/office/drawing/2014/main" id="{316B4874-74DF-B549-7E99-6E71D46256E3}"/>
              </a:ext>
            </a:extLst>
          </p:cNvPr>
          <p:cNvSpPr>
            <a:spLocks noGrp="1"/>
          </p:cNvSpPr>
          <p:nvPr>
            <p:ph type="body" sz="half" idx="2"/>
          </p:nvPr>
        </p:nvSpPr>
        <p:spPr>
          <a:xfrm>
            <a:off x="839788" y="3364992"/>
            <a:ext cx="3932237" cy="2157984"/>
          </a:xfrm>
        </p:spPr>
        <p:txBody>
          <a:bodyPr>
            <a:normAutofit/>
          </a:bodyPr>
          <a:lstStyle/>
          <a:p>
            <a:r>
              <a:rPr lang="en-US" i="0" dirty="0">
                <a:effectLst/>
              </a:rPr>
              <a:t>“You need a fresh set of eyes that can be there. It’s not a knowledge question, it’s about a second opinion. </a:t>
            </a:r>
            <a:r>
              <a:rPr lang="en-US" b="1" i="0" dirty="0">
                <a:effectLst/>
              </a:rPr>
              <a:t>If you have been working for 24 hours you haven’t always got a clear mind </a:t>
            </a:r>
            <a:r>
              <a:rPr lang="en-US" i="0" dirty="0">
                <a:effectLst/>
              </a:rPr>
              <a:t>and having that second opinion can stop you from second-guessing yourself.” </a:t>
            </a:r>
          </a:p>
          <a:p>
            <a:pPr algn="r"/>
            <a:r>
              <a:rPr lang="en-US" dirty="0"/>
              <a:t>—Experienced Rural Midwife</a:t>
            </a:r>
            <a:endParaRPr lang="en-CA" dirty="0"/>
          </a:p>
        </p:txBody>
      </p:sp>
      <p:pic>
        <p:nvPicPr>
          <p:cNvPr id="7" name="Content Placeholder 6" descr="A stretcher in a ambulance&#10;&#10;Description automatically generated">
            <a:extLst>
              <a:ext uri="{FF2B5EF4-FFF2-40B4-BE49-F238E27FC236}">
                <a16:creationId xmlns:a16="http://schemas.microsoft.com/office/drawing/2014/main" id="{47E8902E-47F4-EC6B-E97D-15BC0798BAD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83188" y="1348581"/>
            <a:ext cx="6172200" cy="3471862"/>
          </a:xfrm>
        </p:spPr>
      </p:pic>
    </p:spTree>
    <p:extLst>
      <p:ext uri="{BB962C8B-B14F-4D97-AF65-F5344CB8AC3E}">
        <p14:creationId xmlns:p14="http://schemas.microsoft.com/office/powerpoint/2010/main" val="16361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ody of water with boats and buildings&#10;&#10;Description automatically generated">
            <a:extLst>
              <a:ext uri="{FF2B5EF4-FFF2-40B4-BE49-F238E27FC236}">
                <a16:creationId xmlns:a16="http://schemas.microsoft.com/office/drawing/2014/main" id="{38B34F89-0215-3971-FE8A-E1170461CF43}"/>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l="-23"/>
          <a:stretch/>
        </p:blipFill>
        <p:spPr>
          <a:xfrm>
            <a:off x="831850" y="1510748"/>
            <a:ext cx="10523538" cy="4350302"/>
          </a:xfrm>
        </p:spPr>
      </p:pic>
      <p:sp>
        <p:nvSpPr>
          <p:cNvPr id="5" name="TextBox 4">
            <a:extLst>
              <a:ext uri="{FF2B5EF4-FFF2-40B4-BE49-F238E27FC236}">
                <a16:creationId xmlns:a16="http://schemas.microsoft.com/office/drawing/2014/main" id="{AB7EA481-40CF-7558-0F7B-A965211AACDC}"/>
              </a:ext>
            </a:extLst>
          </p:cNvPr>
          <p:cNvSpPr txBox="1"/>
          <p:nvPr/>
        </p:nvSpPr>
        <p:spPr>
          <a:xfrm>
            <a:off x="831850" y="673784"/>
            <a:ext cx="10523538" cy="646331"/>
          </a:xfrm>
          <a:prstGeom prst="rect">
            <a:avLst/>
          </a:prstGeom>
          <a:noFill/>
        </p:spPr>
        <p:txBody>
          <a:bodyPr wrap="square" rtlCol="0">
            <a:spAutoFit/>
          </a:bodyPr>
          <a:lstStyle/>
          <a:p>
            <a:r>
              <a:rPr lang="en-US"/>
              <a:t>We are grateful to work and play on the unceded lands of the Musqueam, Squamish and Tsleil-Waututh Nations. We also acknowledge the lands of the </a:t>
            </a:r>
            <a:r>
              <a:rPr lang="en-CA"/>
              <a:t>Lheidli T’enneh where this conference takes place. </a:t>
            </a:r>
          </a:p>
        </p:txBody>
      </p:sp>
    </p:spTree>
    <p:extLst>
      <p:ext uri="{BB962C8B-B14F-4D97-AF65-F5344CB8AC3E}">
        <p14:creationId xmlns:p14="http://schemas.microsoft.com/office/powerpoint/2010/main" val="32044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3863-0F99-35CC-8AE9-FADC40C9C39E}"/>
              </a:ext>
            </a:extLst>
          </p:cNvPr>
          <p:cNvSpPr>
            <a:spLocks noGrp="1"/>
          </p:cNvSpPr>
          <p:nvPr>
            <p:ph type="title"/>
          </p:nvPr>
        </p:nvSpPr>
        <p:spPr>
          <a:xfrm>
            <a:off x="839788" y="1225296"/>
            <a:ext cx="3932237" cy="2422472"/>
          </a:xfrm>
        </p:spPr>
        <p:txBody>
          <a:bodyPr>
            <a:normAutofit fontScale="90000"/>
          </a:bodyPr>
          <a:lstStyle/>
          <a:p>
            <a:r>
              <a:rPr lang="en-CA" dirty="0"/>
              <a:t>Case study: </a:t>
            </a:r>
            <a:r>
              <a:rPr lang="en-US" b="0" i="0" dirty="0">
                <a:effectLst/>
              </a:rPr>
              <a:t>MaBAL helps with pre-term delivery at a rural site with obstetrical services and </a:t>
            </a:r>
            <a:r>
              <a:rPr lang="en-US" b="0" i="0" dirty="0" err="1">
                <a:effectLst/>
              </a:rPr>
              <a:t>CHARLiE</a:t>
            </a:r>
            <a:r>
              <a:rPr lang="en-US" b="0" i="0" dirty="0">
                <a:effectLst/>
              </a:rPr>
              <a:t> stabilizes 28-week baby for transfer.</a:t>
            </a:r>
            <a:endParaRPr lang="en-CA" dirty="0"/>
          </a:p>
        </p:txBody>
      </p:sp>
      <p:sp>
        <p:nvSpPr>
          <p:cNvPr id="4" name="Text Placeholder 3">
            <a:extLst>
              <a:ext uri="{FF2B5EF4-FFF2-40B4-BE49-F238E27FC236}">
                <a16:creationId xmlns:a16="http://schemas.microsoft.com/office/drawing/2014/main" id="{316B4874-74DF-B549-7E99-6E71D46256E3}"/>
              </a:ext>
            </a:extLst>
          </p:cNvPr>
          <p:cNvSpPr>
            <a:spLocks noGrp="1"/>
          </p:cNvSpPr>
          <p:nvPr>
            <p:ph type="body" sz="half" idx="2"/>
          </p:nvPr>
        </p:nvSpPr>
        <p:spPr>
          <a:xfrm>
            <a:off x="839788" y="3726426"/>
            <a:ext cx="3932237" cy="1796550"/>
          </a:xfrm>
        </p:spPr>
        <p:txBody>
          <a:bodyPr>
            <a:normAutofit/>
          </a:bodyPr>
          <a:lstStyle/>
          <a:p>
            <a:r>
              <a:rPr lang="en-US" i="0">
                <a:effectLst/>
              </a:rPr>
              <a:t>"I really value the culture of peer support and respect within RTVS and it feels great to be able to bring some calm support to my rural colleagues who do such amazing work under incredibly challenging circumstances.“</a:t>
            </a:r>
          </a:p>
          <a:p>
            <a:pPr algn="r"/>
            <a:r>
              <a:rPr lang="en-US"/>
              <a:t>—</a:t>
            </a:r>
            <a:r>
              <a:rPr lang="en-US" err="1"/>
              <a:t>MaBAL</a:t>
            </a:r>
            <a:r>
              <a:rPr lang="en-US"/>
              <a:t> physician</a:t>
            </a:r>
            <a:endParaRPr lang="en-CA"/>
          </a:p>
        </p:txBody>
      </p:sp>
      <p:pic>
        <p:nvPicPr>
          <p:cNvPr id="7" name="Content Placeholder 6" descr="A close-up of a foot with a bandage on it&#10;&#10;Description automatically generated">
            <a:extLst>
              <a:ext uri="{FF2B5EF4-FFF2-40B4-BE49-F238E27FC236}">
                <a16:creationId xmlns:a16="http://schemas.microsoft.com/office/drawing/2014/main" id="{1992140A-47D8-4695-D393-A0FB5D54EEE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83188" y="1348581"/>
            <a:ext cx="6172200" cy="3471862"/>
          </a:xfrm>
        </p:spPr>
      </p:pic>
    </p:spTree>
    <p:extLst>
      <p:ext uri="{BB962C8B-B14F-4D97-AF65-F5344CB8AC3E}">
        <p14:creationId xmlns:p14="http://schemas.microsoft.com/office/powerpoint/2010/main" val="21400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6B4874-74DF-B549-7E99-6E71D46256E3}"/>
              </a:ext>
            </a:extLst>
          </p:cNvPr>
          <p:cNvSpPr>
            <a:spLocks noGrp="1"/>
          </p:cNvSpPr>
          <p:nvPr>
            <p:ph type="body" sz="half" idx="2"/>
          </p:nvPr>
        </p:nvSpPr>
        <p:spPr>
          <a:xfrm>
            <a:off x="2679405" y="1020726"/>
            <a:ext cx="8654902" cy="5146158"/>
          </a:xfrm>
        </p:spPr>
        <p:txBody>
          <a:bodyPr>
            <a:normAutofit/>
          </a:bodyPr>
          <a:lstStyle/>
          <a:p>
            <a:pPr>
              <a:lnSpc>
                <a:spcPct val="100000"/>
              </a:lnSpc>
            </a:pPr>
            <a:r>
              <a:rPr lang="en-US" sz="4000" i="0" dirty="0">
                <a:effectLst/>
              </a:rPr>
              <a:t>That could have been a very traumatizing case for me to have right out of Residency and I don't think I would be feeling as comfortable and excited to go back up North if I didn't have RUDi helping me through it.</a:t>
            </a:r>
          </a:p>
          <a:p>
            <a:pPr algn="r"/>
            <a:r>
              <a:rPr lang="en-US" sz="3200" i="1" dirty="0"/>
              <a:t>—New rural locum physician</a:t>
            </a:r>
            <a:endParaRPr lang="en-CA" sz="3200" i="1" dirty="0"/>
          </a:p>
        </p:txBody>
      </p:sp>
      <p:pic>
        <p:nvPicPr>
          <p:cNvPr id="10" name="Graphic 9" descr="Open quotation mark with solid fill">
            <a:extLst>
              <a:ext uri="{FF2B5EF4-FFF2-40B4-BE49-F238E27FC236}">
                <a16:creationId xmlns:a16="http://schemas.microsoft.com/office/drawing/2014/main" id="{680CC249-F962-1436-1C16-9CEBC031196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60204" y="738963"/>
            <a:ext cx="914400" cy="914400"/>
          </a:xfrm>
          <a:prstGeom prst="rect">
            <a:avLst/>
          </a:prstGeom>
        </p:spPr>
      </p:pic>
    </p:spTree>
    <p:extLst>
      <p:ext uri="{BB962C8B-B14F-4D97-AF65-F5344CB8AC3E}">
        <p14:creationId xmlns:p14="http://schemas.microsoft.com/office/powerpoint/2010/main" val="20337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DD96-1E88-60DC-4766-D6C63B087310}"/>
              </a:ext>
            </a:extLst>
          </p:cNvPr>
          <p:cNvSpPr>
            <a:spLocks noGrp="1"/>
          </p:cNvSpPr>
          <p:nvPr>
            <p:ph type="title"/>
          </p:nvPr>
        </p:nvSpPr>
        <p:spPr>
          <a:xfrm>
            <a:off x="391481" y="3163529"/>
            <a:ext cx="3698737" cy="3257390"/>
          </a:xfrm>
        </p:spPr>
        <p:txBody>
          <a:bodyPr>
            <a:normAutofit/>
          </a:bodyPr>
          <a:lstStyle/>
          <a:p>
            <a:r>
              <a:rPr lang="en-CA"/>
              <a:t>What’s possible?</a:t>
            </a:r>
          </a:p>
        </p:txBody>
      </p:sp>
      <p:graphicFrame>
        <p:nvGraphicFramePr>
          <p:cNvPr id="9" name="Content Placeholder 5">
            <a:extLst>
              <a:ext uri="{FF2B5EF4-FFF2-40B4-BE49-F238E27FC236}">
                <a16:creationId xmlns:a16="http://schemas.microsoft.com/office/drawing/2014/main" id="{7DA8033D-22C6-61B5-36F7-4C1C8E51E9AC}"/>
              </a:ext>
            </a:extLst>
          </p:cNvPr>
          <p:cNvGraphicFramePr>
            <a:graphicFrameLocks noGrp="1"/>
          </p:cNvGraphicFramePr>
          <p:nvPr>
            <p:ph idx="1"/>
            <p:extLst>
              <p:ext uri="{D42A27DB-BD31-4B8C-83A1-F6EECF244321}">
                <p14:modId xmlns:p14="http://schemas.microsoft.com/office/powerpoint/2010/main" val="2635917855"/>
              </p:ext>
            </p:extLst>
          </p:nvPr>
        </p:nvGraphicFramePr>
        <p:xfrm>
          <a:off x="3381152" y="552893"/>
          <a:ext cx="7889359" cy="287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361DBC61-248A-3C91-9FF3-F9A80458EC8F}"/>
              </a:ext>
            </a:extLst>
          </p:cNvPr>
          <p:cNvSpPr txBox="1"/>
          <p:nvPr/>
        </p:nvSpPr>
        <p:spPr>
          <a:xfrm>
            <a:off x="4542503" y="4011561"/>
            <a:ext cx="6184491" cy="1174232"/>
          </a:xfrm>
          <a:prstGeom prst="rect">
            <a:avLst/>
          </a:prstGeom>
          <a:noFill/>
        </p:spPr>
        <p:txBody>
          <a:bodyPr wrap="square">
            <a:spAutoFit/>
          </a:bodyPr>
          <a:lstStyle/>
          <a:p>
            <a:pPr>
              <a:lnSpc>
                <a:spcPct val="120000"/>
              </a:lnSpc>
              <a:buNone/>
              <a:defRPr/>
            </a:pPr>
            <a:r>
              <a:rPr lang="en-US" sz="2000">
                <a:latin typeface="Open Sans" panose="020B0606030504020204" pitchFamily="34" charset="0"/>
                <a:ea typeface="Open Sans" panose="020B0606030504020204" pitchFamily="34" charset="0"/>
                <a:cs typeface="Open Sans" panose="020B0606030504020204" pitchFamily="34" charset="0"/>
              </a:rPr>
              <a:t>How can we support rural communities who lack connectivity, equipment or who face other system barriers when accessing RTVS?</a:t>
            </a:r>
          </a:p>
        </p:txBody>
      </p:sp>
    </p:spTree>
    <p:extLst>
      <p:ext uri="{BB962C8B-B14F-4D97-AF65-F5344CB8AC3E}">
        <p14:creationId xmlns:p14="http://schemas.microsoft.com/office/powerpoint/2010/main" val="15343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9D60-3111-5E4A-ABCB-E6EDD8F64427}"/>
              </a:ext>
            </a:extLst>
          </p:cNvPr>
          <p:cNvSpPr>
            <a:spLocks noGrp="1"/>
          </p:cNvSpPr>
          <p:nvPr>
            <p:ph type="title"/>
          </p:nvPr>
        </p:nvSpPr>
        <p:spPr/>
        <p:txBody>
          <a:bodyPr/>
          <a:lstStyle/>
          <a:p>
            <a:r>
              <a:rPr lang="en-US"/>
              <a:t>Bridging the digital divide - with NIRD</a:t>
            </a:r>
            <a:endParaRPr lang="en-CA"/>
          </a:p>
        </p:txBody>
      </p:sp>
      <p:sp>
        <p:nvSpPr>
          <p:cNvPr id="4" name="Content Placeholder 3">
            <a:extLst>
              <a:ext uri="{FF2B5EF4-FFF2-40B4-BE49-F238E27FC236}">
                <a16:creationId xmlns:a16="http://schemas.microsoft.com/office/drawing/2014/main" id="{9424A2F1-6A15-8CC2-8764-B8A27D0369C4}"/>
              </a:ext>
            </a:extLst>
          </p:cNvPr>
          <p:cNvSpPr>
            <a:spLocks noGrp="1"/>
          </p:cNvSpPr>
          <p:nvPr>
            <p:ph sz="half" idx="2"/>
          </p:nvPr>
        </p:nvSpPr>
        <p:spPr/>
        <p:txBody>
          <a:bodyPr vert="horz" lIns="91440" tIns="45720" rIns="91440" bIns="45720" rtlCol="0" anchor="t">
            <a:normAutofit/>
          </a:bodyPr>
          <a:lstStyle/>
          <a:p>
            <a:r>
              <a:rPr lang="en-US" sz="2000"/>
              <a:t>Patients in rural BC, and especially the North struggle with adequate bandwidth to access video-enabled virtual care.</a:t>
            </a:r>
          </a:p>
          <a:p>
            <a:r>
              <a:rPr lang="en-US" sz="2000">
                <a:latin typeface="Open Sans"/>
                <a:ea typeface="Open Sans"/>
                <a:cs typeface="Open Sans"/>
              </a:rPr>
              <a:t>This does not have to be the case, with low orbit satellite solutions now readily available. </a:t>
            </a:r>
            <a:endParaRPr lang="en-CA" sz="2000"/>
          </a:p>
        </p:txBody>
      </p:sp>
      <p:pic>
        <p:nvPicPr>
          <p:cNvPr id="5" name="Content Placeholder 4">
            <a:extLst>
              <a:ext uri="{FF2B5EF4-FFF2-40B4-BE49-F238E27FC236}">
                <a16:creationId xmlns:a16="http://schemas.microsoft.com/office/drawing/2014/main" id="{6CB80E56-CA14-4F4B-B8E3-0C9439FD82E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838200" y="1922462"/>
            <a:ext cx="5181600" cy="2968625"/>
          </a:xfrm>
          <a:prstGeom prst="rect">
            <a:avLst/>
          </a:prstGeom>
        </p:spPr>
      </p:pic>
      <p:pic>
        <p:nvPicPr>
          <p:cNvPr id="6" name="Picture 5">
            <a:extLst>
              <a:ext uri="{FF2B5EF4-FFF2-40B4-BE49-F238E27FC236}">
                <a16:creationId xmlns:a16="http://schemas.microsoft.com/office/drawing/2014/main" id="{F06F2A74-76FB-40AF-AB75-6221D29416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6399" y="4203328"/>
            <a:ext cx="2891956" cy="535820"/>
          </a:xfrm>
          <a:prstGeom prst="rect">
            <a:avLst/>
          </a:prstGeom>
        </p:spPr>
      </p:pic>
    </p:spTree>
    <p:extLst>
      <p:ext uri="{BB962C8B-B14F-4D97-AF65-F5344CB8AC3E}">
        <p14:creationId xmlns:p14="http://schemas.microsoft.com/office/powerpoint/2010/main" val="70364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F981-0C5C-1BCE-DC81-9C7DE505DF97}"/>
              </a:ext>
            </a:extLst>
          </p:cNvPr>
          <p:cNvSpPr>
            <a:spLocks noGrp="1"/>
          </p:cNvSpPr>
          <p:nvPr>
            <p:ph type="title"/>
          </p:nvPr>
        </p:nvSpPr>
        <p:spPr/>
        <p:txBody>
          <a:bodyPr/>
          <a:lstStyle/>
          <a:p>
            <a:r>
              <a:rPr lang="en-CA"/>
              <a:t>Phase 1: Pilot complete</a:t>
            </a:r>
          </a:p>
        </p:txBody>
      </p:sp>
      <p:sp>
        <p:nvSpPr>
          <p:cNvPr id="4" name="Content Placeholder 3">
            <a:extLst>
              <a:ext uri="{FF2B5EF4-FFF2-40B4-BE49-F238E27FC236}">
                <a16:creationId xmlns:a16="http://schemas.microsoft.com/office/drawing/2014/main" id="{4D7CB9B8-9079-8ED5-FCEC-31EFD6B5D2E4}"/>
              </a:ext>
            </a:extLst>
          </p:cNvPr>
          <p:cNvSpPr>
            <a:spLocks noGrp="1"/>
          </p:cNvSpPr>
          <p:nvPr>
            <p:ph sz="half" idx="2"/>
          </p:nvPr>
        </p:nvSpPr>
        <p:spPr>
          <a:xfrm>
            <a:off x="3873910" y="2150091"/>
            <a:ext cx="7479890" cy="3162011"/>
          </a:xfrm>
        </p:spPr>
        <p:txBody>
          <a:bodyPr>
            <a:normAutofit fontScale="70000" lnSpcReduction="20000"/>
          </a:bodyPr>
          <a:lstStyle/>
          <a:p>
            <a:r>
              <a:rPr lang="en-US"/>
              <a:t>A patient with comorbidity and mobility issues living without internet access has been unable to access healthcare easily. </a:t>
            </a:r>
          </a:p>
          <a:p>
            <a:r>
              <a:rPr lang="en-US"/>
              <a:t>They live in the woods with minimal services and no internet in their log cabin. </a:t>
            </a:r>
          </a:p>
          <a:p>
            <a:r>
              <a:rPr lang="en-US"/>
              <a:t>When they need to access healthcare, they must be brought via ambulance to the local health care facility. Once their appointment is complete, they have no transportation home. They have no local supports, so they rely on the healthcare facility staff to drive them back home when time permits.</a:t>
            </a:r>
          </a:p>
          <a:p>
            <a:r>
              <a:rPr lang="en-US"/>
              <a:t>Otherwise, all appointments are by telephone.</a:t>
            </a:r>
            <a:endParaRPr lang="en-CA"/>
          </a:p>
          <a:p>
            <a:endParaRPr lang="en-US"/>
          </a:p>
          <a:p>
            <a:endParaRPr lang="en-CA"/>
          </a:p>
        </p:txBody>
      </p:sp>
      <p:pic>
        <p:nvPicPr>
          <p:cNvPr id="5" name="Content Placeholder 4">
            <a:extLst>
              <a:ext uri="{FF2B5EF4-FFF2-40B4-BE49-F238E27FC236}">
                <a16:creationId xmlns:a16="http://schemas.microsoft.com/office/drawing/2014/main" id="{2E72E48E-77DC-49D5-B4BA-44AA7C76951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1010589" y="2150091"/>
            <a:ext cx="2555738" cy="3162300"/>
          </a:xfrm>
          <a:prstGeom prst="rect">
            <a:avLst/>
          </a:prstGeom>
        </p:spPr>
      </p:pic>
      <p:sp>
        <p:nvSpPr>
          <p:cNvPr id="6" name="TextBox 5">
            <a:extLst>
              <a:ext uri="{FF2B5EF4-FFF2-40B4-BE49-F238E27FC236}">
                <a16:creationId xmlns:a16="http://schemas.microsoft.com/office/drawing/2014/main" id="{19034B0E-7891-C29E-D802-BDC84F73032E}"/>
              </a:ext>
            </a:extLst>
          </p:cNvPr>
          <p:cNvSpPr txBox="1"/>
          <p:nvPr/>
        </p:nvSpPr>
        <p:spPr>
          <a:xfrm>
            <a:off x="1010589" y="1543665"/>
            <a:ext cx="5341050" cy="461665"/>
          </a:xfrm>
          <a:prstGeom prst="rect">
            <a:avLst/>
          </a:prstGeom>
          <a:noFill/>
        </p:spPr>
        <p:txBody>
          <a:bodyPr wrap="square" rtlCol="0">
            <a:spAutoFit/>
          </a:bodyPr>
          <a:lstStyle/>
          <a:p>
            <a:r>
              <a:rPr lang="en-CA" sz="2400">
                <a:latin typeface="Open Sans" panose="020B0606030504020204" pitchFamily="34" charset="0"/>
                <a:ea typeface="Open Sans" panose="020B0606030504020204" pitchFamily="34" charset="0"/>
                <a:cs typeface="Open Sans" panose="020B0606030504020204" pitchFamily="34" charset="0"/>
              </a:rPr>
              <a:t>Setting the scene</a:t>
            </a:r>
          </a:p>
        </p:txBody>
      </p:sp>
      <p:pic>
        <p:nvPicPr>
          <p:cNvPr id="7" name="Picture 6">
            <a:extLst>
              <a:ext uri="{FF2B5EF4-FFF2-40B4-BE49-F238E27FC236}">
                <a16:creationId xmlns:a16="http://schemas.microsoft.com/office/drawing/2014/main" id="{4E633A84-27B9-2D14-8A9F-0230161EEE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8218" y="759996"/>
            <a:ext cx="2891956" cy="535820"/>
          </a:xfrm>
          <a:prstGeom prst="rect">
            <a:avLst/>
          </a:prstGeom>
        </p:spPr>
      </p:pic>
    </p:spTree>
    <p:extLst>
      <p:ext uri="{BB962C8B-B14F-4D97-AF65-F5344CB8AC3E}">
        <p14:creationId xmlns:p14="http://schemas.microsoft.com/office/powerpoint/2010/main" val="154775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F981-0C5C-1BCE-DC81-9C7DE505DF97}"/>
              </a:ext>
            </a:extLst>
          </p:cNvPr>
          <p:cNvSpPr>
            <a:spLocks noGrp="1"/>
          </p:cNvSpPr>
          <p:nvPr>
            <p:ph type="title"/>
          </p:nvPr>
        </p:nvSpPr>
        <p:spPr/>
        <p:txBody>
          <a:bodyPr/>
          <a:lstStyle/>
          <a:p>
            <a:r>
              <a:rPr lang="en-CA"/>
              <a:t>Phase 1: Pilot complete</a:t>
            </a:r>
          </a:p>
        </p:txBody>
      </p:sp>
      <p:sp>
        <p:nvSpPr>
          <p:cNvPr id="4" name="Content Placeholder 3">
            <a:extLst>
              <a:ext uri="{FF2B5EF4-FFF2-40B4-BE49-F238E27FC236}">
                <a16:creationId xmlns:a16="http://schemas.microsoft.com/office/drawing/2014/main" id="{4D7CB9B8-9079-8ED5-FCEC-31EFD6B5D2E4}"/>
              </a:ext>
            </a:extLst>
          </p:cNvPr>
          <p:cNvSpPr>
            <a:spLocks noGrp="1"/>
          </p:cNvSpPr>
          <p:nvPr>
            <p:ph sz="half" idx="2"/>
          </p:nvPr>
        </p:nvSpPr>
        <p:spPr>
          <a:xfrm>
            <a:off x="3873910" y="2150091"/>
            <a:ext cx="7479890" cy="3162011"/>
          </a:xfrm>
        </p:spPr>
        <p:txBody>
          <a:bodyPr>
            <a:noAutofit/>
          </a:bodyPr>
          <a:lstStyle/>
          <a:p>
            <a:r>
              <a:rPr lang="en-US" sz="2000"/>
              <a:t>The primary care team lead nurse brought the following equipment to the patient’s home in order to connect the patient with the local physician for a scheduled video-enabled virtual appointment:</a:t>
            </a:r>
          </a:p>
          <a:p>
            <a:pPr lvl="4">
              <a:buFont typeface="Courier New" panose="02070309020205020404" pitchFamily="49" charset="0"/>
              <a:buChar char="o"/>
            </a:pPr>
            <a:r>
              <a:rPr lang="en-US" sz="2000"/>
              <a:t>the RV version of </a:t>
            </a:r>
            <a:r>
              <a:rPr lang="en-US" sz="2000" err="1"/>
              <a:t>StarLink</a:t>
            </a:r>
            <a:r>
              <a:rPr lang="en-US" sz="2000"/>
              <a:t> to provide internet</a:t>
            </a:r>
          </a:p>
          <a:p>
            <a:pPr lvl="4">
              <a:buFont typeface="Courier New" panose="02070309020205020404" pitchFamily="49" charset="0"/>
              <a:buChar char="o"/>
            </a:pPr>
            <a:r>
              <a:rPr lang="en-US" sz="2000"/>
              <a:t>an iPad configured with Zoom</a:t>
            </a:r>
          </a:p>
          <a:p>
            <a:pPr lvl="4">
              <a:buFont typeface="Courier New" panose="02070309020205020404" pitchFamily="49" charset="0"/>
              <a:buChar char="o"/>
            </a:pPr>
            <a:r>
              <a:rPr lang="en-US" sz="2000"/>
              <a:t>an independent power source</a:t>
            </a:r>
          </a:p>
          <a:p>
            <a:pPr lvl="3"/>
            <a:endParaRPr lang="en-US" sz="2000"/>
          </a:p>
          <a:p>
            <a:r>
              <a:rPr lang="en-US" sz="2000"/>
              <a:t>For this pilot</a:t>
            </a:r>
            <a:r>
              <a:rPr lang="en-US" sz="2000">
                <a:effectLst/>
              </a:rPr>
              <a:t>, IT support was also present.</a:t>
            </a:r>
            <a:endParaRPr lang="en-CA" sz="2000">
              <a:effectLst/>
            </a:endParaRPr>
          </a:p>
        </p:txBody>
      </p:sp>
      <p:sp>
        <p:nvSpPr>
          <p:cNvPr id="6" name="TextBox 5">
            <a:extLst>
              <a:ext uri="{FF2B5EF4-FFF2-40B4-BE49-F238E27FC236}">
                <a16:creationId xmlns:a16="http://schemas.microsoft.com/office/drawing/2014/main" id="{19034B0E-7891-C29E-D802-BDC84F73032E}"/>
              </a:ext>
            </a:extLst>
          </p:cNvPr>
          <p:cNvSpPr txBox="1"/>
          <p:nvPr/>
        </p:nvSpPr>
        <p:spPr>
          <a:xfrm>
            <a:off x="1010589" y="1543665"/>
            <a:ext cx="5341050" cy="461665"/>
          </a:xfrm>
          <a:prstGeom prst="rect">
            <a:avLst/>
          </a:prstGeom>
          <a:noFill/>
        </p:spPr>
        <p:txBody>
          <a:bodyPr wrap="square" rtlCol="0">
            <a:spAutoFit/>
          </a:bodyPr>
          <a:lstStyle/>
          <a:p>
            <a:r>
              <a:rPr lang="en-CA" sz="2400">
                <a:latin typeface="Open Sans" panose="020B0606030504020204" pitchFamily="34" charset="0"/>
                <a:ea typeface="Open Sans" panose="020B0606030504020204" pitchFamily="34" charset="0"/>
                <a:cs typeface="Open Sans" panose="020B0606030504020204" pitchFamily="34" charset="0"/>
              </a:rPr>
              <a:t>Solution</a:t>
            </a:r>
          </a:p>
        </p:txBody>
      </p:sp>
      <p:pic>
        <p:nvPicPr>
          <p:cNvPr id="9" name="Content Placeholder 8" descr="A picture containing items&#10;&#10;Description automatically generated">
            <a:extLst>
              <a:ext uri="{FF2B5EF4-FFF2-40B4-BE49-F238E27FC236}">
                <a16:creationId xmlns:a16="http://schemas.microsoft.com/office/drawing/2014/main" id="{340F4B30-4C89-42A0-B039-417E231950A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02213" y="2150091"/>
            <a:ext cx="2372490" cy="3162300"/>
          </a:xfrm>
          <a:prstGeom prst="rect">
            <a:avLst/>
          </a:prstGeom>
        </p:spPr>
      </p:pic>
      <p:pic>
        <p:nvPicPr>
          <p:cNvPr id="10" name="Picture 9">
            <a:extLst>
              <a:ext uri="{FF2B5EF4-FFF2-40B4-BE49-F238E27FC236}">
                <a16:creationId xmlns:a16="http://schemas.microsoft.com/office/drawing/2014/main" id="{CE4D367E-CE60-E3A3-E3FD-958E19B7CD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8219" y="759996"/>
            <a:ext cx="2891956" cy="535820"/>
          </a:xfrm>
          <a:prstGeom prst="rect">
            <a:avLst/>
          </a:prstGeom>
        </p:spPr>
      </p:pic>
    </p:spTree>
    <p:extLst>
      <p:ext uri="{BB962C8B-B14F-4D97-AF65-F5344CB8AC3E}">
        <p14:creationId xmlns:p14="http://schemas.microsoft.com/office/powerpoint/2010/main" val="23685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F981-0C5C-1BCE-DC81-9C7DE505DF97}"/>
              </a:ext>
            </a:extLst>
          </p:cNvPr>
          <p:cNvSpPr>
            <a:spLocks noGrp="1"/>
          </p:cNvSpPr>
          <p:nvPr>
            <p:ph type="title"/>
          </p:nvPr>
        </p:nvSpPr>
        <p:spPr/>
        <p:txBody>
          <a:bodyPr/>
          <a:lstStyle/>
          <a:p>
            <a:r>
              <a:rPr lang="en-CA"/>
              <a:t>Phase 1: Pilot complete</a:t>
            </a:r>
          </a:p>
        </p:txBody>
      </p:sp>
      <p:sp>
        <p:nvSpPr>
          <p:cNvPr id="4" name="Content Placeholder 3">
            <a:extLst>
              <a:ext uri="{FF2B5EF4-FFF2-40B4-BE49-F238E27FC236}">
                <a16:creationId xmlns:a16="http://schemas.microsoft.com/office/drawing/2014/main" id="{4D7CB9B8-9079-8ED5-FCEC-31EFD6B5D2E4}"/>
              </a:ext>
            </a:extLst>
          </p:cNvPr>
          <p:cNvSpPr>
            <a:spLocks noGrp="1"/>
          </p:cNvSpPr>
          <p:nvPr>
            <p:ph sz="half" idx="2"/>
          </p:nvPr>
        </p:nvSpPr>
        <p:spPr>
          <a:xfrm>
            <a:off x="3873910" y="2150091"/>
            <a:ext cx="7479890" cy="3162011"/>
          </a:xfrm>
        </p:spPr>
        <p:txBody>
          <a:bodyPr>
            <a:noAutofit/>
          </a:bodyPr>
          <a:lstStyle/>
          <a:p>
            <a:r>
              <a:rPr lang="en-US" sz="2000" err="1"/>
              <a:t>StarLink</a:t>
            </a:r>
            <a:r>
              <a:rPr lang="en-US" sz="2000"/>
              <a:t> was set up in the patient’s front yard, connected to the independent power source and was ready quickly.</a:t>
            </a:r>
          </a:p>
          <a:p>
            <a:r>
              <a:rPr lang="en-US" sz="2000"/>
              <a:t>The iPad was connected to the </a:t>
            </a:r>
            <a:r>
              <a:rPr lang="en-US" sz="2000" err="1"/>
              <a:t>StarLink</a:t>
            </a:r>
            <a:r>
              <a:rPr lang="en-US" sz="2000"/>
              <a:t> </a:t>
            </a:r>
            <a:r>
              <a:rPr lang="en-US" sz="2000" err="1"/>
              <a:t>WiFi</a:t>
            </a:r>
            <a:r>
              <a:rPr lang="en-US" sz="2000"/>
              <a:t> and a Zoom call was placed to the local physician. Video and audio were crystal clear.</a:t>
            </a:r>
          </a:p>
          <a:p>
            <a:r>
              <a:rPr lang="en-US" sz="2000"/>
              <a:t>The primary care team lead nurse took the iPad into the patient’s home and facilitated the virtual visit by providing physical assessment and clinical feedback to the physician.</a:t>
            </a:r>
          </a:p>
          <a:p>
            <a:r>
              <a:rPr lang="en-US" sz="2000"/>
              <a:t>The virtual visit ended up being vital…</a:t>
            </a:r>
          </a:p>
          <a:p>
            <a:endParaRPr lang="en-US" sz="2000"/>
          </a:p>
          <a:p>
            <a:endParaRPr lang="en-US" sz="2000"/>
          </a:p>
          <a:p>
            <a:endParaRPr lang="en-US" sz="2000"/>
          </a:p>
        </p:txBody>
      </p:sp>
      <p:sp>
        <p:nvSpPr>
          <p:cNvPr id="6" name="TextBox 5">
            <a:extLst>
              <a:ext uri="{FF2B5EF4-FFF2-40B4-BE49-F238E27FC236}">
                <a16:creationId xmlns:a16="http://schemas.microsoft.com/office/drawing/2014/main" id="{19034B0E-7891-C29E-D802-BDC84F73032E}"/>
              </a:ext>
            </a:extLst>
          </p:cNvPr>
          <p:cNvSpPr txBox="1"/>
          <p:nvPr/>
        </p:nvSpPr>
        <p:spPr>
          <a:xfrm>
            <a:off x="1010589" y="1545609"/>
            <a:ext cx="5341050" cy="461665"/>
          </a:xfrm>
          <a:prstGeom prst="rect">
            <a:avLst/>
          </a:prstGeom>
          <a:noFill/>
        </p:spPr>
        <p:txBody>
          <a:bodyPr wrap="square" rtlCol="0">
            <a:spAutoFit/>
          </a:bodyPr>
          <a:lstStyle/>
          <a:p>
            <a:r>
              <a:rPr lang="en-CA" sz="2400">
                <a:latin typeface="Open Sans" panose="020B0606030504020204" pitchFamily="34" charset="0"/>
                <a:ea typeface="Open Sans" panose="020B0606030504020204" pitchFamily="34" charset="0"/>
                <a:cs typeface="Open Sans" panose="020B0606030504020204" pitchFamily="34" charset="0"/>
              </a:rPr>
              <a:t>How did it go?</a:t>
            </a:r>
          </a:p>
        </p:txBody>
      </p:sp>
      <p:pic>
        <p:nvPicPr>
          <p:cNvPr id="8" name="Picture 7">
            <a:extLst>
              <a:ext uri="{FF2B5EF4-FFF2-40B4-BE49-F238E27FC236}">
                <a16:creationId xmlns:a16="http://schemas.microsoft.com/office/drawing/2014/main" id="{9CAB386A-FF3A-9EDB-8ADD-2047AEB997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1844" y="759996"/>
            <a:ext cx="2891956" cy="535820"/>
          </a:xfrm>
          <a:prstGeom prst="rect">
            <a:avLst/>
          </a:prstGeom>
        </p:spPr>
      </p:pic>
      <p:pic>
        <p:nvPicPr>
          <p:cNvPr id="11" name="Content Placeholder 10" descr="A person wearing glasses&#10;&#10;Description automatically generated with medium confidence">
            <a:extLst>
              <a:ext uri="{FF2B5EF4-FFF2-40B4-BE49-F238E27FC236}">
                <a16:creationId xmlns:a16="http://schemas.microsoft.com/office/drawing/2014/main" id="{037F98BD-BBD3-4BA3-9CCD-392398BDDBEA}"/>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t="-87"/>
          <a:stretch/>
        </p:blipFill>
        <p:spPr>
          <a:xfrm>
            <a:off x="1010590" y="2147344"/>
            <a:ext cx="2224224" cy="3162300"/>
          </a:xfrm>
          <a:prstGeom prst="rect">
            <a:avLst/>
          </a:prstGeom>
        </p:spPr>
      </p:pic>
    </p:spTree>
    <p:extLst>
      <p:ext uri="{BB962C8B-B14F-4D97-AF65-F5344CB8AC3E}">
        <p14:creationId xmlns:p14="http://schemas.microsoft.com/office/powerpoint/2010/main" val="5011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F981-0C5C-1BCE-DC81-9C7DE505DF97}"/>
              </a:ext>
            </a:extLst>
          </p:cNvPr>
          <p:cNvSpPr>
            <a:spLocks noGrp="1"/>
          </p:cNvSpPr>
          <p:nvPr>
            <p:ph type="title"/>
          </p:nvPr>
        </p:nvSpPr>
        <p:spPr/>
        <p:txBody>
          <a:bodyPr/>
          <a:lstStyle/>
          <a:p>
            <a:r>
              <a:rPr lang="en-CA"/>
              <a:t>Phase 1: Pilot complete</a:t>
            </a:r>
          </a:p>
        </p:txBody>
      </p:sp>
      <p:sp>
        <p:nvSpPr>
          <p:cNvPr id="4" name="Content Placeholder 3">
            <a:extLst>
              <a:ext uri="{FF2B5EF4-FFF2-40B4-BE49-F238E27FC236}">
                <a16:creationId xmlns:a16="http://schemas.microsoft.com/office/drawing/2014/main" id="{4D7CB9B8-9079-8ED5-FCEC-31EFD6B5D2E4}"/>
              </a:ext>
            </a:extLst>
          </p:cNvPr>
          <p:cNvSpPr>
            <a:spLocks noGrp="1"/>
          </p:cNvSpPr>
          <p:nvPr>
            <p:ph sz="half" idx="2"/>
          </p:nvPr>
        </p:nvSpPr>
        <p:spPr>
          <a:xfrm>
            <a:off x="3873910" y="2150091"/>
            <a:ext cx="7479890" cy="3162011"/>
          </a:xfrm>
        </p:spPr>
        <p:txBody>
          <a:bodyPr>
            <a:noAutofit/>
          </a:bodyPr>
          <a:lstStyle/>
          <a:p>
            <a:pPr>
              <a:lnSpc>
                <a:spcPct val="107000"/>
              </a:lnSpc>
              <a:spcAft>
                <a:spcPts val="800"/>
              </a:spcAft>
            </a:pPr>
            <a:r>
              <a:rPr lang="en-US" sz="2000">
                <a:effectLst/>
              </a:rPr>
              <a:t>The video-enabled appointment resulted in a new diagnosis by the physician. </a:t>
            </a:r>
          </a:p>
          <a:p>
            <a:pPr>
              <a:lnSpc>
                <a:spcPct val="107000"/>
              </a:lnSpc>
              <a:spcAft>
                <a:spcPts val="800"/>
              </a:spcAft>
            </a:pPr>
            <a:r>
              <a:rPr lang="en-US" sz="2000">
                <a:effectLst/>
              </a:rPr>
              <a:t>This new diagnosis required an urgent transfer to a larger center of care for the patient to receive the lifesaving care they needed. </a:t>
            </a:r>
          </a:p>
          <a:p>
            <a:pPr>
              <a:lnSpc>
                <a:spcPct val="107000"/>
              </a:lnSpc>
              <a:spcAft>
                <a:spcPts val="800"/>
              </a:spcAft>
            </a:pPr>
            <a:r>
              <a:rPr lang="en-US" sz="2000">
                <a:effectLst/>
              </a:rPr>
              <a:t>Had this appointment been conducted on the telephone as originally scheduled, this new diagnosis would have been missed and the patient outcome could have been far worse.</a:t>
            </a:r>
          </a:p>
          <a:p>
            <a:pPr marL="0" indent="0">
              <a:lnSpc>
                <a:spcPct val="107000"/>
              </a:lnSpc>
              <a:spcAft>
                <a:spcPts val="800"/>
              </a:spcAft>
              <a:buNone/>
            </a:pPr>
            <a:endParaRPr lang="en-CA" sz="2000">
              <a:effectLst/>
            </a:endParaRPr>
          </a:p>
        </p:txBody>
      </p:sp>
      <p:sp>
        <p:nvSpPr>
          <p:cNvPr id="6" name="TextBox 5">
            <a:extLst>
              <a:ext uri="{FF2B5EF4-FFF2-40B4-BE49-F238E27FC236}">
                <a16:creationId xmlns:a16="http://schemas.microsoft.com/office/drawing/2014/main" id="{19034B0E-7891-C29E-D802-BDC84F73032E}"/>
              </a:ext>
            </a:extLst>
          </p:cNvPr>
          <p:cNvSpPr txBox="1"/>
          <p:nvPr/>
        </p:nvSpPr>
        <p:spPr>
          <a:xfrm>
            <a:off x="1010589" y="1545609"/>
            <a:ext cx="5341050" cy="461665"/>
          </a:xfrm>
          <a:prstGeom prst="rect">
            <a:avLst/>
          </a:prstGeom>
          <a:noFill/>
        </p:spPr>
        <p:txBody>
          <a:bodyPr wrap="square" rtlCol="0">
            <a:spAutoFit/>
          </a:bodyPr>
          <a:lstStyle/>
          <a:p>
            <a:r>
              <a:rPr lang="en-CA" sz="2400">
                <a:latin typeface="Open Sans" panose="020B0606030504020204" pitchFamily="34" charset="0"/>
                <a:ea typeface="Open Sans" panose="020B0606030504020204" pitchFamily="34" charset="0"/>
                <a:cs typeface="Open Sans" panose="020B0606030504020204" pitchFamily="34" charset="0"/>
              </a:rPr>
              <a:t>Beyond what was planned</a:t>
            </a:r>
          </a:p>
        </p:txBody>
      </p:sp>
      <p:pic>
        <p:nvPicPr>
          <p:cNvPr id="3" name="Picture 2">
            <a:extLst>
              <a:ext uri="{FF2B5EF4-FFF2-40B4-BE49-F238E27FC236}">
                <a16:creationId xmlns:a16="http://schemas.microsoft.com/office/drawing/2014/main" id="{DD862D8D-0B18-7234-228C-659436F2A3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1844" y="759996"/>
            <a:ext cx="2891956" cy="535820"/>
          </a:xfrm>
          <a:prstGeom prst="rect">
            <a:avLst/>
          </a:prstGeom>
        </p:spPr>
      </p:pic>
      <p:pic>
        <p:nvPicPr>
          <p:cNvPr id="13" name="Content Placeholder 12">
            <a:extLst>
              <a:ext uri="{FF2B5EF4-FFF2-40B4-BE49-F238E27FC236}">
                <a16:creationId xmlns:a16="http://schemas.microsoft.com/office/drawing/2014/main" id="{04FFEE8E-B6E5-4441-BFB9-DD15EC015F77}"/>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941763" y="2359251"/>
            <a:ext cx="2848572" cy="2952851"/>
          </a:xfrm>
          <a:prstGeom prst="rect">
            <a:avLst/>
          </a:prstGeom>
        </p:spPr>
      </p:pic>
    </p:spTree>
    <p:extLst>
      <p:ext uri="{BB962C8B-B14F-4D97-AF65-F5344CB8AC3E}">
        <p14:creationId xmlns:p14="http://schemas.microsoft.com/office/powerpoint/2010/main" val="34750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2429BF-140D-C80B-202A-49ED4CFEECF5}"/>
              </a:ext>
            </a:extLst>
          </p:cNvPr>
          <p:cNvSpPr>
            <a:spLocks noGrp="1"/>
          </p:cNvSpPr>
          <p:nvPr>
            <p:ph type="title"/>
          </p:nvPr>
        </p:nvSpPr>
        <p:spPr/>
        <p:txBody>
          <a:bodyPr/>
          <a:lstStyle/>
          <a:p>
            <a:r>
              <a:rPr lang="en-CA"/>
              <a:t>Connection works</a:t>
            </a:r>
          </a:p>
        </p:txBody>
      </p:sp>
      <p:pic>
        <p:nvPicPr>
          <p:cNvPr id="10" name="Content Placeholder 13">
            <a:extLst>
              <a:ext uri="{FF2B5EF4-FFF2-40B4-BE49-F238E27FC236}">
                <a16:creationId xmlns:a16="http://schemas.microsoft.com/office/drawing/2014/main" id="{5E5AA66C-FE02-4779-A013-67C1726ACEA2}"/>
              </a:ext>
            </a:extLst>
          </p:cNvPr>
          <p:cNvPicPr>
            <a:picLocks noGrp="1" noChangeAspect="1"/>
          </p:cNvPicPr>
          <p:nvPr/>
        </p:nvPicPr>
        <p:blipFill>
          <a:blip r:embed="rId2" cstate="email">
            <a:extLst>
              <a:ext uri="{28A0092B-C50C-407E-A947-70E740481C1C}">
                <a14:useLocalDpi xmlns:a14="http://schemas.microsoft.com/office/drawing/2010/main"/>
              </a:ext>
            </a:extLst>
          </a:blip>
          <a:srcRect/>
          <a:stretch/>
        </p:blipFill>
        <p:spPr>
          <a:xfrm>
            <a:off x="9403113" y="546085"/>
            <a:ext cx="2183461" cy="4526967"/>
          </a:xfrm>
          <a:prstGeom prst="rect">
            <a:avLst/>
          </a:prstGeom>
        </p:spPr>
      </p:pic>
      <p:pic>
        <p:nvPicPr>
          <p:cNvPr id="11" name="Picture 10">
            <a:extLst>
              <a:ext uri="{FF2B5EF4-FFF2-40B4-BE49-F238E27FC236}">
                <a16:creationId xmlns:a16="http://schemas.microsoft.com/office/drawing/2014/main" id="{024D94EA-9443-4BBD-B6DA-36A003182BF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85641" y="546085"/>
            <a:ext cx="2186286" cy="4526967"/>
          </a:xfrm>
          <a:prstGeom prst="rect">
            <a:avLst/>
          </a:prstGeom>
        </p:spPr>
      </p:pic>
      <p:sp>
        <p:nvSpPr>
          <p:cNvPr id="12" name="TextBox 11">
            <a:extLst>
              <a:ext uri="{FF2B5EF4-FFF2-40B4-BE49-F238E27FC236}">
                <a16:creationId xmlns:a16="http://schemas.microsoft.com/office/drawing/2014/main" id="{F7836E23-407A-B2E9-0C3A-74A084F24037}"/>
              </a:ext>
            </a:extLst>
          </p:cNvPr>
          <p:cNvSpPr txBox="1"/>
          <p:nvPr/>
        </p:nvSpPr>
        <p:spPr>
          <a:xfrm>
            <a:off x="953729" y="1690688"/>
            <a:ext cx="5633884" cy="3580467"/>
          </a:xfrm>
          <a:prstGeom prst="rect">
            <a:avLst/>
          </a:prstGeom>
          <a:noFill/>
        </p:spPr>
        <p:txBody>
          <a:bodyPr wrap="square" rtlCol="0">
            <a:spAutoFit/>
          </a:bodyPr>
          <a:lstStyle/>
          <a:p>
            <a:pPr marL="285750" indent="-285750">
              <a:spcBef>
                <a:spcPts val="400"/>
              </a:spcBef>
              <a:buFont typeface="Arial" panose="020B0604020202020204" pitchFamily="34" charset="0"/>
              <a:buChar char="•"/>
              <a:defRPr/>
            </a:pPr>
            <a:r>
              <a:rPr lang="en-US" sz="2000">
                <a:latin typeface="Open Sans" panose="020B0606030504020204" pitchFamily="34" charset="0"/>
                <a:ea typeface="Open Sans" panose="020B0606030504020204" pitchFamily="34" charset="0"/>
                <a:cs typeface="Open Sans" panose="020B0606030504020204" pitchFamily="34" charset="0"/>
              </a:rPr>
              <a:t>This pilot used the portable low-cost form of Low Orbit Satellite technology, and the reliability and bandwidth was more than enough to run a virtual medical clinic. </a:t>
            </a:r>
          </a:p>
          <a:p>
            <a:pPr marL="285750" indent="-285750">
              <a:spcBef>
                <a:spcPts val="400"/>
              </a:spcBef>
              <a:buFont typeface="Arial" panose="020B0604020202020204" pitchFamily="34" charset="0"/>
              <a:buChar char="•"/>
              <a:defRPr/>
            </a:pPr>
            <a:r>
              <a:rPr lang="en-US" sz="2000">
                <a:latin typeface="Open Sans" panose="020B0606030504020204" pitchFamily="34" charset="0"/>
                <a:ea typeface="Open Sans" panose="020B0606030504020204" pitchFamily="34" charset="0"/>
                <a:cs typeface="Open Sans" panose="020B0606030504020204" pitchFamily="34" charset="0"/>
              </a:rPr>
              <a:t>A video-enabled virtual clinic seeing the patient via Zoom, and having nursing support for physical assessments, can dramatically increase much-needed access to health care for remote patients.</a:t>
            </a:r>
          </a:p>
          <a:p>
            <a:pPr>
              <a:spcBef>
                <a:spcPts val="400"/>
              </a:spcBef>
              <a:buNone/>
              <a:defRPr/>
            </a:pPr>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CA" sz="2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447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2429BF-140D-C80B-202A-49ED4CFEECF5}"/>
              </a:ext>
            </a:extLst>
          </p:cNvPr>
          <p:cNvSpPr>
            <a:spLocks noGrp="1"/>
          </p:cNvSpPr>
          <p:nvPr>
            <p:ph type="title"/>
          </p:nvPr>
        </p:nvSpPr>
        <p:spPr/>
        <p:txBody>
          <a:bodyPr/>
          <a:lstStyle/>
          <a:p>
            <a:r>
              <a:rPr lang="en-CA"/>
              <a:t>Tie in with RTVS</a:t>
            </a:r>
          </a:p>
        </p:txBody>
      </p:sp>
      <p:sp>
        <p:nvSpPr>
          <p:cNvPr id="12" name="TextBox 11">
            <a:extLst>
              <a:ext uri="{FF2B5EF4-FFF2-40B4-BE49-F238E27FC236}">
                <a16:creationId xmlns:a16="http://schemas.microsoft.com/office/drawing/2014/main" id="{F7836E23-407A-B2E9-0C3A-74A084F24037}"/>
              </a:ext>
            </a:extLst>
          </p:cNvPr>
          <p:cNvSpPr txBox="1"/>
          <p:nvPr/>
        </p:nvSpPr>
        <p:spPr>
          <a:xfrm>
            <a:off x="953729" y="1690688"/>
            <a:ext cx="5633884" cy="3888244"/>
          </a:xfrm>
          <a:prstGeom prst="rect">
            <a:avLst/>
          </a:prstGeom>
          <a:noFill/>
        </p:spPr>
        <p:txBody>
          <a:bodyPr wrap="square" rtlCol="0">
            <a:spAutoFit/>
          </a:bodyPr>
          <a:lstStyle/>
          <a:p>
            <a:pPr marL="285750" indent="-285750">
              <a:spcBef>
                <a:spcPts val="400"/>
              </a:spcBef>
              <a:buFont typeface="Arial" panose="020B0604020202020204" pitchFamily="34" charset="0"/>
              <a:buChar char="•"/>
              <a:defRPr/>
            </a:pPr>
            <a:r>
              <a:rPr lang="en-US" sz="2000">
                <a:latin typeface="Open Sans" panose="020B0606030504020204" pitchFamily="34" charset="0"/>
                <a:ea typeface="Open Sans" panose="020B0606030504020204" pitchFamily="34" charset="0"/>
                <a:cs typeface="Open Sans" panose="020B0606030504020204" pitchFamily="34" charset="0"/>
              </a:rPr>
              <a:t>Six RTVS pathways are available to provide ”Quick Reply” specialist support to rural communities. </a:t>
            </a:r>
          </a:p>
          <a:p>
            <a:pPr marL="285750" indent="-285750">
              <a:spcBef>
                <a:spcPts val="400"/>
              </a:spcBef>
              <a:buFont typeface="Arial" panose="020B0604020202020204" pitchFamily="34" charset="0"/>
              <a:buChar char="•"/>
              <a:defRPr/>
            </a:pPr>
            <a:r>
              <a:rPr lang="en-US" sz="2000">
                <a:latin typeface="Open Sans" panose="020B0606030504020204" pitchFamily="34" charset="0"/>
                <a:ea typeface="Open Sans" panose="020B0606030504020204" pitchFamily="34" charset="0"/>
                <a:cs typeface="Open Sans" panose="020B0606030504020204" pitchFamily="34" charset="0"/>
              </a:rPr>
              <a:t>Even a patient in the most remote community can see a specialist through a video-enabled Zoom call using low-orbit satellite technology without having to travel outside their community. </a:t>
            </a:r>
          </a:p>
          <a:p>
            <a:pPr marL="285750" indent="-285750">
              <a:spcBef>
                <a:spcPts val="400"/>
              </a:spcBef>
              <a:buFont typeface="Arial" panose="020B0604020202020204" pitchFamily="34" charset="0"/>
              <a:buChar char="•"/>
              <a:defRPr/>
            </a:pPr>
            <a:r>
              <a:rPr lang="en-CA" sz="2000">
                <a:latin typeface="Open Sans" panose="020B0606030504020204" pitchFamily="34" charset="0"/>
                <a:ea typeface="Open Sans" panose="020B0606030504020204" pitchFamily="34" charset="0"/>
                <a:cs typeface="Open Sans" panose="020B0606030504020204" pitchFamily="34" charset="0"/>
              </a:rPr>
              <a:t>Zoom calls can involve the patient, the primary care provider and the specialist or specialized service, enabling effective team-based care. </a:t>
            </a:r>
          </a:p>
        </p:txBody>
      </p:sp>
      <p:pic>
        <p:nvPicPr>
          <p:cNvPr id="6" name="Picture 5" descr="A diagram of a rural remote and indigenous communities&#10;&#10;Description automatically generated">
            <a:extLst>
              <a:ext uri="{FF2B5EF4-FFF2-40B4-BE49-F238E27FC236}">
                <a16:creationId xmlns:a16="http://schemas.microsoft.com/office/drawing/2014/main" id="{4EADAF4D-C9BA-24D2-F5EA-7A3E5EC7D7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43252" y="1337186"/>
            <a:ext cx="4896464" cy="3131575"/>
          </a:xfrm>
          <a:prstGeom prst="rect">
            <a:avLst/>
          </a:prstGeom>
        </p:spPr>
      </p:pic>
    </p:spTree>
    <p:extLst>
      <p:ext uri="{BB962C8B-B14F-4D97-AF65-F5344CB8AC3E}">
        <p14:creationId xmlns:p14="http://schemas.microsoft.com/office/powerpoint/2010/main" val="282076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7">
            <a:extLst>
              <a:ext uri="{FF2B5EF4-FFF2-40B4-BE49-F238E27FC236}">
                <a16:creationId xmlns:a16="http://schemas.microsoft.com/office/drawing/2014/main" id="{5D9C8E9C-BEA7-417F-818B-21D788E5A5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4431" y="2882556"/>
            <a:ext cx="4574485" cy="2882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7A83B821-995B-4B2E-B312-C9C842E050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5416" y="2882556"/>
            <a:ext cx="4574377" cy="2882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Hexagon 9">
            <a:extLst>
              <a:ext uri="{FF2B5EF4-FFF2-40B4-BE49-F238E27FC236}">
                <a16:creationId xmlns:a16="http://schemas.microsoft.com/office/drawing/2014/main" id="{84EC17A1-7F73-44C9-87A6-F4276B853E7B}"/>
              </a:ext>
            </a:extLst>
          </p:cNvPr>
          <p:cNvSpPr/>
          <p:nvPr/>
        </p:nvSpPr>
        <p:spPr>
          <a:xfrm>
            <a:off x="1419656" y="531247"/>
            <a:ext cx="10524105" cy="861111"/>
          </a:xfrm>
          <a:prstGeom prst="hexag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10E0B553-CE90-457E-8831-82BA622657DF}"/>
              </a:ext>
            </a:extLst>
          </p:cNvPr>
          <p:cNvSpPr/>
          <p:nvPr/>
        </p:nvSpPr>
        <p:spPr>
          <a:xfrm>
            <a:off x="1419656" y="1494750"/>
            <a:ext cx="10524105" cy="861111"/>
          </a:xfrm>
          <a:prstGeom prst="hexagon">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Hexagon 11">
            <a:extLst>
              <a:ext uri="{FF2B5EF4-FFF2-40B4-BE49-F238E27FC236}">
                <a16:creationId xmlns:a16="http://schemas.microsoft.com/office/drawing/2014/main" id="{58E858EB-3E9D-4DA6-836F-4339A34FCD5A}"/>
              </a:ext>
            </a:extLst>
          </p:cNvPr>
          <p:cNvSpPr/>
          <p:nvPr/>
        </p:nvSpPr>
        <p:spPr>
          <a:xfrm>
            <a:off x="568249" y="1056205"/>
            <a:ext cx="950843" cy="861111"/>
          </a:xfrm>
          <a:prstGeom prst="hexagon">
            <a:avLst/>
          </a:prstGeom>
          <a:solidFill>
            <a:srgbClr val="2670A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D2453E98-AA11-4655-98C6-81BCB944F352}"/>
              </a:ext>
            </a:extLst>
          </p:cNvPr>
          <p:cNvSpPr/>
          <p:nvPr/>
        </p:nvSpPr>
        <p:spPr>
          <a:xfrm>
            <a:off x="1624519" y="612557"/>
            <a:ext cx="9999232" cy="707886"/>
          </a:xfrm>
          <a:prstGeom prst="rect">
            <a:avLst/>
          </a:prstGeom>
          <a:noFill/>
        </p:spPr>
        <p:txBody>
          <a:bodyPr wrap="square" lIns="91440" tIns="45720" rIns="91440" bIns="45720">
            <a:spAutoFit/>
          </a:bodyPr>
          <a:lstStyle/>
          <a:p>
            <a:pPr algn="ctr"/>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Rural health care looks different</a:t>
            </a:r>
          </a:p>
        </p:txBody>
      </p:sp>
      <p:sp>
        <p:nvSpPr>
          <p:cNvPr id="14" name="TextBox 13">
            <a:extLst>
              <a:ext uri="{FF2B5EF4-FFF2-40B4-BE49-F238E27FC236}">
                <a16:creationId xmlns:a16="http://schemas.microsoft.com/office/drawing/2014/main" id="{87BF0D59-D91B-4518-9953-3CC01EA621C7}"/>
              </a:ext>
            </a:extLst>
          </p:cNvPr>
          <p:cNvSpPr txBox="1"/>
          <p:nvPr/>
        </p:nvSpPr>
        <p:spPr>
          <a:xfrm>
            <a:off x="1065416" y="5922450"/>
            <a:ext cx="4273078" cy="369332"/>
          </a:xfrm>
          <a:prstGeom prst="rect">
            <a:avLst/>
          </a:prstGeom>
          <a:noFill/>
        </p:spPr>
        <p:txBody>
          <a:bodyPr wrap="square" rtlCol="0">
            <a:spAutoFit/>
          </a:bodyPr>
          <a:lstStyle/>
          <a:p>
            <a:r>
              <a:rPr lang="en-US"/>
              <a:t>Vancouver General Hospital, Vancouver, BC</a:t>
            </a:r>
            <a:endParaRPr lang="en-CA"/>
          </a:p>
        </p:txBody>
      </p:sp>
      <p:sp>
        <p:nvSpPr>
          <p:cNvPr id="15" name="TextBox 14">
            <a:extLst>
              <a:ext uri="{FF2B5EF4-FFF2-40B4-BE49-F238E27FC236}">
                <a16:creationId xmlns:a16="http://schemas.microsoft.com/office/drawing/2014/main" id="{166571DB-59E5-4AF3-B330-CACAD7505EEA}"/>
              </a:ext>
            </a:extLst>
          </p:cNvPr>
          <p:cNvSpPr txBox="1"/>
          <p:nvPr/>
        </p:nvSpPr>
        <p:spPr>
          <a:xfrm>
            <a:off x="6584431" y="5942438"/>
            <a:ext cx="4095345" cy="369332"/>
          </a:xfrm>
          <a:prstGeom prst="rect">
            <a:avLst/>
          </a:prstGeom>
          <a:noFill/>
        </p:spPr>
        <p:txBody>
          <a:bodyPr wrap="square" rtlCol="0">
            <a:spAutoFit/>
          </a:bodyPr>
          <a:lstStyle/>
          <a:p>
            <a:r>
              <a:rPr lang="en-US"/>
              <a:t>Stewart Health Clinic, Stewart, BC</a:t>
            </a:r>
            <a:endParaRPr lang="en-CA"/>
          </a:p>
        </p:txBody>
      </p:sp>
      <p:sp>
        <p:nvSpPr>
          <p:cNvPr id="16" name="Rectangle 15">
            <a:extLst>
              <a:ext uri="{FF2B5EF4-FFF2-40B4-BE49-F238E27FC236}">
                <a16:creationId xmlns:a16="http://schemas.microsoft.com/office/drawing/2014/main" id="{5278D66E-C8DF-44E4-ACCF-00C59276FCA9}"/>
              </a:ext>
            </a:extLst>
          </p:cNvPr>
          <p:cNvSpPr/>
          <p:nvPr/>
        </p:nvSpPr>
        <p:spPr>
          <a:xfrm>
            <a:off x="1678181" y="1714366"/>
            <a:ext cx="9999232" cy="400110"/>
          </a:xfrm>
          <a:prstGeom prst="rect">
            <a:avLst/>
          </a:prstGeom>
          <a:noFill/>
        </p:spPr>
        <p:txBody>
          <a:bodyPr wrap="square" lIns="91440" tIns="45720" rIns="91440" bIns="45720" anchor="t">
            <a:spAutoFit/>
          </a:bodyPr>
          <a:lstStyle/>
          <a:p>
            <a:pPr algn="ctr"/>
            <a:r>
              <a:rPr lang="en-US" sz="2000" b="1">
                <a:solidFill>
                  <a:schemeClr val="bg1"/>
                </a:solidFill>
                <a:latin typeface="Open Sans"/>
                <a:ea typeface="Open Sans"/>
                <a:cs typeface="Open Sans"/>
              </a:rPr>
              <a:t>Lack of clinical support increases burden on health care workers</a:t>
            </a:r>
          </a:p>
        </p:txBody>
      </p:sp>
      <p:sp>
        <p:nvSpPr>
          <p:cNvPr id="17" name="TextBox 16">
            <a:extLst>
              <a:ext uri="{FF2B5EF4-FFF2-40B4-BE49-F238E27FC236}">
                <a16:creationId xmlns:a16="http://schemas.microsoft.com/office/drawing/2014/main" id="{731FEC28-506F-42AB-A5E7-B4F3CABC452F}"/>
              </a:ext>
            </a:extLst>
          </p:cNvPr>
          <p:cNvSpPr txBox="1"/>
          <p:nvPr/>
        </p:nvSpPr>
        <p:spPr>
          <a:xfrm>
            <a:off x="5805051" y="4110202"/>
            <a:ext cx="581897" cy="646331"/>
          </a:xfrm>
          <a:prstGeom prst="rect">
            <a:avLst/>
          </a:prstGeom>
          <a:noFill/>
        </p:spPr>
        <p:txBody>
          <a:bodyPr wrap="square" rtlCol="0">
            <a:spAutoFit/>
          </a:bodyPr>
          <a:lstStyle/>
          <a:p>
            <a:r>
              <a:rPr lang="en-US" sz="3600"/>
              <a:t>vs</a:t>
            </a:r>
            <a:endParaRPr lang="en-CA" sz="3600"/>
          </a:p>
        </p:txBody>
      </p:sp>
    </p:spTree>
    <p:extLst>
      <p:ext uri="{BB962C8B-B14F-4D97-AF65-F5344CB8AC3E}">
        <p14:creationId xmlns:p14="http://schemas.microsoft.com/office/powerpoint/2010/main" val="250811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B99F82-7CD2-8928-CEEE-17C52938824A}"/>
              </a:ext>
            </a:extLst>
          </p:cNvPr>
          <p:cNvSpPr>
            <a:spLocks noGrp="1"/>
          </p:cNvSpPr>
          <p:nvPr>
            <p:ph type="title"/>
          </p:nvPr>
        </p:nvSpPr>
        <p:spPr>
          <a:xfrm>
            <a:off x="838200" y="763246"/>
            <a:ext cx="10515600" cy="1193109"/>
          </a:xfrm>
        </p:spPr>
        <p:txBody>
          <a:bodyPr/>
          <a:lstStyle/>
          <a:p>
            <a:r>
              <a:rPr lang="en-CA"/>
              <a:t>Questions?</a:t>
            </a:r>
          </a:p>
        </p:txBody>
      </p:sp>
      <p:sp>
        <p:nvSpPr>
          <p:cNvPr id="8" name="Text Placeholder 7">
            <a:extLst>
              <a:ext uri="{FF2B5EF4-FFF2-40B4-BE49-F238E27FC236}">
                <a16:creationId xmlns:a16="http://schemas.microsoft.com/office/drawing/2014/main" id="{AA112722-55E9-60A7-F3E0-B7D17244687F}"/>
              </a:ext>
            </a:extLst>
          </p:cNvPr>
          <p:cNvSpPr>
            <a:spLocks noGrp="1"/>
          </p:cNvSpPr>
          <p:nvPr>
            <p:ph type="body" idx="1"/>
          </p:nvPr>
        </p:nvSpPr>
        <p:spPr>
          <a:xfrm>
            <a:off x="1655064" y="2834640"/>
            <a:ext cx="9363456" cy="1801653"/>
          </a:xfrm>
        </p:spPr>
        <p:txBody>
          <a:bodyPr>
            <a:normAutofit/>
          </a:bodyPr>
          <a:lstStyle/>
          <a:p>
            <a:r>
              <a:rPr lang="en-CA" sz="2800"/>
              <a:t>Website: rccbc.ca/</a:t>
            </a:r>
            <a:r>
              <a:rPr lang="en-CA" sz="2800" err="1"/>
              <a:t>rtvs</a:t>
            </a:r>
            <a:r>
              <a:rPr lang="en-CA" sz="2800"/>
              <a:t>/</a:t>
            </a:r>
          </a:p>
          <a:p>
            <a:r>
              <a:rPr lang="en-CA" sz="2800"/>
              <a:t>Email: </a:t>
            </a:r>
            <a:r>
              <a:rPr lang="en-CA" sz="2800">
                <a:hlinkClick r:id="rId2"/>
              </a:rPr>
              <a:t>virtual@rtvs-bc.ca</a:t>
            </a:r>
            <a:endParaRPr lang="en-CA" sz="2800"/>
          </a:p>
          <a:p>
            <a:r>
              <a:rPr lang="en-CA" sz="2800"/>
              <a:t>Phone: </a:t>
            </a:r>
            <a:r>
              <a:rPr lang="fr-FR" sz="2800">
                <a:effectLst/>
              </a:rPr>
              <a:t>877-908-8222</a:t>
            </a:r>
            <a:endParaRPr lang="en-CA" sz="2800"/>
          </a:p>
        </p:txBody>
      </p:sp>
    </p:spTree>
    <p:extLst>
      <p:ext uri="{BB962C8B-B14F-4D97-AF65-F5344CB8AC3E}">
        <p14:creationId xmlns:p14="http://schemas.microsoft.com/office/powerpoint/2010/main" val="313357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female outline">
            <a:extLst>
              <a:ext uri="{FF2B5EF4-FFF2-40B4-BE49-F238E27FC236}">
                <a16:creationId xmlns:a16="http://schemas.microsoft.com/office/drawing/2014/main" id="{8277B266-0F5D-5075-AACE-20FC3F90195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34510" y="3881268"/>
            <a:ext cx="1773677" cy="1773677"/>
          </a:xfrm>
          <a:prstGeom prst="rect">
            <a:avLst/>
          </a:prstGeom>
        </p:spPr>
      </p:pic>
      <p:cxnSp>
        <p:nvCxnSpPr>
          <p:cNvPr id="5" name="Straight Connector 4">
            <a:extLst>
              <a:ext uri="{FF2B5EF4-FFF2-40B4-BE49-F238E27FC236}">
                <a16:creationId xmlns:a16="http://schemas.microsoft.com/office/drawing/2014/main" id="{40D8DCF0-2ECD-23D3-DED9-1D4C914CB6B8}"/>
              </a:ext>
            </a:extLst>
          </p:cNvPr>
          <p:cNvCxnSpPr>
            <a:cxnSpLocks/>
          </p:cNvCxnSpPr>
          <p:nvPr/>
        </p:nvCxnSpPr>
        <p:spPr>
          <a:xfrm>
            <a:off x="2694562" y="2940928"/>
            <a:ext cx="680936" cy="1118681"/>
          </a:xfrm>
          <a:prstGeom prst="line">
            <a:avLst/>
          </a:prstGeom>
          <a:ln w="2857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pic>
        <p:nvPicPr>
          <p:cNvPr id="6" name="Graphic 5" descr="Hospital outline">
            <a:extLst>
              <a:ext uri="{FF2B5EF4-FFF2-40B4-BE49-F238E27FC236}">
                <a16:creationId xmlns:a16="http://schemas.microsoft.com/office/drawing/2014/main" id="{3E7893B8-788D-3D03-124E-D7B8A927E4B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8685" y="1883857"/>
            <a:ext cx="1131650" cy="1131650"/>
          </a:xfrm>
          <a:prstGeom prst="rect">
            <a:avLst/>
          </a:prstGeom>
        </p:spPr>
      </p:pic>
      <p:pic>
        <p:nvPicPr>
          <p:cNvPr id="7" name="Graphic 6" descr="Doctor male outline">
            <a:extLst>
              <a:ext uri="{FF2B5EF4-FFF2-40B4-BE49-F238E27FC236}">
                <a16:creationId xmlns:a16="http://schemas.microsoft.com/office/drawing/2014/main" id="{C4EE6864-056D-66BE-D257-1A45748C0B1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2094" y="1992482"/>
            <a:ext cx="914400" cy="914400"/>
          </a:xfrm>
          <a:prstGeom prst="rect">
            <a:avLst/>
          </a:prstGeom>
        </p:spPr>
      </p:pic>
      <p:pic>
        <p:nvPicPr>
          <p:cNvPr id="8" name="Graphic 7" descr="Inpatient outline">
            <a:extLst>
              <a:ext uri="{FF2B5EF4-FFF2-40B4-BE49-F238E27FC236}">
                <a16:creationId xmlns:a16="http://schemas.microsoft.com/office/drawing/2014/main" id="{3B8306C2-CC6C-4615-8A42-CEBBCAB62F3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61796" y="2984256"/>
            <a:ext cx="384243" cy="384243"/>
          </a:xfrm>
          <a:prstGeom prst="rect">
            <a:avLst/>
          </a:prstGeom>
        </p:spPr>
      </p:pic>
      <p:pic>
        <p:nvPicPr>
          <p:cNvPr id="9" name="Graphic 8" descr="Inpatient outline">
            <a:extLst>
              <a:ext uri="{FF2B5EF4-FFF2-40B4-BE49-F238E27FC236}">
                <a16:creationId xmlns:a16="http://schemas.microsoft.com/office/drawing/2014/main" id="{070B69E9-8988-0B9A-F489-95C3C708F5B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78971" y="2984256"/>
            <a:ext cx="384243" cy="384243"/>
          </a:xfrm>
          <a:prstGeom prst="rect">
            <a:avLst/>
          </a:prstGeom>
        </p:spPr>
      </p:pic>
      <p:pic>
        <p:nvPicPr>
          <p:cNvPr id="10" name="Graphic 9" descr="Inpatient outline">
            <a:extLst>
              <a:ext uri="{FF2B5EF4-FFF2-40B4-BE49-F238E27FC236}">
                <a16:creationId xmlns:a16="http://schemas.microsoft.com/office/drawing/2014/main" id="{A1359B42-ED04-9D7A-C91A-6EF0AF6827B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29078" y="2991186"/>
            <a:ext cx="384243" cy="384243"/>
          </a:xfrm>
          <a:prstGeom prst="rect">
            <a:avLst/>
          </a:prstGeom>
        </p:spPr>
      </p:pic>
      <p:pic>
        <p:nvPicPr>
          <p:cNvPr id="12" name="Graphic 11" descr="Phone Vibration outline">
            <a:extLst>
              <a:ext uri="{FF2B5EF4-FFF2-40B4-BE49-F238E27FC236}">
                <a16:creationId xmlns:a16="http://schemas.microsoft.com/office/drawing/2014/main" id="{8C74C417-0675-8AA1-E37F-0E0AF0662A7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934510" y="4123489"/>
            <a:ext cx="501225" cy="501225"/>
          </a:xfrm>
          <a:prstGeom prst="rect">
            <a:avLst/>
          </a:prstGeom>
        </p:spPr>
      </p:pic>
      <p:pic>
        <p:nvPicPr>
          <p:cNvPr id="18" name="Graphic 17" descr="Phone Vibration outline">
            <a:extLst>
              <a:ext uri="{FF2B5EF4-FFF2-40B4-BE49-F238E27FC236}">
                <a16:creationId xmlns:a16="http://schemas.microsoft.com/office/drawing/2014/main" id="{A7A3B82D-67B8-F4E1-994B-FC2312B3B54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03222" y="1992482"/>
            <a:ext cx="384243" cy="384243"/>
          </a:xfrm>
          <a:prstGeom prst="rect">
            <a:avLst/>
          </a:prstGeom>
        </p:spPr>
      </p:pic>
      <p:graphicFrame>
        <p:nvGraphicFramePr>
          <p:cNvPr id="2" name="Diagram 1">
            <a:extLst>
              <a:ext uri="{FF2B5EF4-FFF2-40B4-BE49-F238E27FC236}">
                <a16:creationId xmlns:a16="http://schemas.microsoft.com/office/drawing/2014/main" id="{0924DFF7-C85C-66DB-9A1B-C742E8900DEE}"/>
              </a:ext>
            </a:extLst>
          </p:cNvPr>
          <p:cNvGraphicFramePr/>
          <p:nvPr>
            <p:extLst>
              <p:ext uri="{D42A27DB-BD31-4B8C-83A1-F6EECF244321}">
                <p14:modId xmlns:p14="http://schemas.microsoft.com/office/powerpoint/2010/main" val="3326191758"/>
              </p:ext>
            </p:extLst>
          </p:nvPr>
        </p:nvGraphicFramePr>
        <p:xfrm>
          <a:off x="4708188" y="1403498"/>
          <a:ext cx="7029574" cy="386511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7" name="Title 26">
            <a:extLst>
              <a:ext uri="{FF2B5EF4-FFF2-40B4-BE49-F238E27FC236}">
                <a16:creationId xmlns:a16="http://schemas.microsoft.com/office/drawing/2014/main" id="{55F36890-E3B0-FA3F-6114-B48D44726823}"/>
              </a:ext>
            </a:extLst>
          </p:cNvPr>
          <p:cNvSpPr>
            <a:spLocks noGrp="1"/>
          </p:cNvSpPr>
          <p:nvPr>
            <p:ph type="title"/>
          </p:nvPr>
        </p:nvSpPr>
        <p:spPr>
          <a:xfrm>
            <a:off x="838200" y="397146"/>
            <a:ext cx="4785852" cy="1325563"/>
          </a:xfrm>
        </p:spPr>
        <p:txBody>
          <a:bodyPr/>
          <a:lstStyle/>
          <a:p>
            <a:r>
              <a:rPr lang="en-US" dirty="0"/>
              <a:t>Traditional Model</a:t>
            </a:r>
            <a:endParaRPr lang="en-CA" dirty="0"/>
          </a:p>
        </p:txBody>
      </p:sp>
    </p:spTree>
    <p:extLst>
      <p:ext uri="{BB962C8B-B14F-4D97-AF65-F5344CB8AC3E}">
        <p14:creationId xmlns:p14="http://schemas.microsoft.com/office/powerpoint/2010/main" val="5377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6CD1044-CE83-45B8-AC23-F105CD62387E}"/>
                                            </p:graphicEl>
                                          </p:spTgt>
                                        </p:tgtEl>
                                        <p:attrNameLst>
                                          <p:attrName>style.visibility</p:attrName>
                                        </p:attrNameLst>
                                      </p:cBhvr>
                                      <p:to>
                                        <p:strVal val="visible"/>
                                      </p:to>
                                    </p:set>
                                    <p:animEffect transition="in" filter="fade">
                                      <p:cBhvr>
                                        <p:cTn id="7" dur="500"/>
                                        <p:tgtEl>
                                          <p:spTgt spid="2">
                                            <p:graphicEl>
                                              <a:dgm id="{46CD1044-CE83-45B8-AC23-F105CD6238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6E955A26-2360-4A97-A950-4DFE17ED6790}"/>
                                            </p:graphicEl>
                                          </p:spTgt>
                                        </p:tgtEl>
                                        <p:attrNameLst>
                                          <p:attrName>style.visibility</p:attrName>
                                        </p:attrNameLst>
                                      </p:cBhvr>
                                      <p:to>
                                        <p:strVal val="visible"/>
                                      </p:to>
                                    </p:set>
                                    <p:animEffect transition="in" filter="fade">
                                      <p:cBhvr>
                                        <p:cTn id="10" dur="500"/>
                                        <p:tgtEl>
                                          <p:spTgt spid="2">
                                            <p:graphicEl>
                                              <a:dgm id="{6E955A26-2360-4A97-A950-4DFE17ED679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4FAAA151-0344-4C2F-9AF9-3AC13314730D}"/>
                                            </p:graphicEl>
                                          </p:spTgt>
                                        </p:tgtEl>
                                        <p:attrNameLst>
                                          <p:attrName>style.visibility</p:attrName>
                                        </p:attrNameLst>
                                      </p:cBhvr>
                                      <p:to>
                                        <p:strVal val="visible"/>
                                      </p:to>
                                    </p:set>
                                    <p:animEffect transition="in" filter="fade">
                                      <p:cBhvr>
                                        <p:cTn id="15" dur="500"/>
                                        <p:tgtEl>
                                          <p:spTgt spid="2">
                                            <p:graphicEl>
                                              <a:dgm id="{4FAAA151-0344-4C2F-9AF9-3AC13314730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EF6667BA-DF61-4B17-AEDA-4A4934408982}"/>
                                            </p:graphicEl>
                                          </p:spTgt>
                                        </p:tgtEl>
                                        <p:attrNameLst>
                                          <p:attrName>style.visibility</p:attrName>
                                        </p:attrNameLst>
                                      </p:cBhvr>
                                      <p:to>
                                        <p:strVal val="visible"/>
                                      </p:to>
                                    </p:set>
                                    <p:animEffect transition="in" filter="fade">
                                      <p:cBhvr>
                                        <p:cTn id="18" dur="500"/>
                                        <p:tgtEl>
                                          <p:spTgt spid="2">
                                            <p:graphicEl>
                                              <a:dgm id="{EF6667BA-DF61-4B17-AEDA-4A493440898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41B32ECB-D839-4396-908D-B29A79E89A05}"/>
                                            </p:graphicEl>
                                          </p:spTgt>
                                        </p:tgtEl>
                                        <p:attrNameLst>
                                          <p:attrName>style.visibility</p:attrName>
                                        </p:attrNameLst>
                                      </p:cBhvr>
                                      <p:to>
                                        <p:strVal val="visible"/>
                                      </p:to>
                                    </p:set>
                                    <p:animEffect transition="in" filter="fade">
                                      <p:cBhvr>
                                        <p:cTn id="23" dur="500"/>
                                        <p:tgtEl>
                                          <p:spTgt spid="2">
                                            <p:graphicEl>
                                              <a:dgm id="{41B32ECB-D839-4396-908D-B29A79E89A0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F869AE86-633A-464D-9F94-21A6DD3F9B09}"/>
                                            </p:graphicEl>
                                          </p:spTgt>
                                        </p:tgtEl>
                                        <p:attrNameLst>
                                          <p:attrName>style.visibility</p:attrName>
                                        </p:attrNameLst>
                                      </p:cBhvr>
                                      <p:to>
                                        <p:strVal val="visible"/>
                                      </p:to>
                                    </p:set>
                                    <p:animEffect transition="in" filter="fade">
                                      <p:cBhvr>
                                        <p:cTn id="26" dur="500"/>
                                        <p:tgtEl>
                                          <p:spTgt spid="2">
                                            <p:graphicEl>
                                              <a:dgm id="{F869AE86-633A-464D-9F94-21A6DD3F9B0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142C6509-1014-481B-9743-EFCE86445147}"/>
                                            </p:graphicEl>
                                          </p:spTgt>
                                        </p:tgtEl>
                                        <p:attrNameLst>
                                          <p:attrName>style.visibility</p:attrName>
                                        </p:attrNameLst>
                                      </p:cBhvr>
                                      <p:to>
                                        <p:strVal val="visible"/>
                                      </p:to>
                                    </p:set>
                                    <p:animEffect transition="in" filter="fade">
                                      <p:cBhvr>
                                        <p:cTn id="31" dur="500"/>
                                        <p:tgtEl>
                                          <p:spTgt spid="2">
                                            <p:graphicEl>
                                              <a:dgm id="{142C6509-1014-481B-9743-EFCE86445147}"/>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5B314BAB-F609-414A-8B42-E362D0363C62}"/>
                                            </p:graphicEl>
                                          </p:spTgt>
                                        </p:tgtEl>
                                        <p:attrNameLst>
                                          <p:attrName>style.visibility</p:attrName>
                                        </p:attrNameLst>
                                      </p:cBhvr>
                                      <p:to>
                                        <p:strVal val="visible"/>
                                      </p:to>
                                    </p:set>
                                    <p:animEffect transition="in" filter="fade">
                                      <p:cBhvr>
                                        <p:cTn id="34" dur="500"/>
                                        <p:tgtEl>
                                          <p:spTgt spid="2">
                                            <p:graphicEl>
                                              <a:dgm id="{5B314BAB-F609-414A-8B42-E362D0363C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Doctor female outline">
            <a:extLst>
              <a:ext uri="{FF2B5EF4-FFF2-40B4-BE49-F238E27FC236}">
                <a16:creationId xmlns:a16="http://schemas.microsoft.com/office/drawing/2014/main" id="{A631BB29-164B-DC12-C3C0-0CDEE77277B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19200" y="4147045"/>
            <a:ext cx="1600752" cy="1600752"/>
          </a:xfrm>
          <a:prstGeom prst="rect">
            <a:avLst/>
          </a:prstGeom>
        </p:spPr>
      </p:pic>
      <p:cxnSp>
        <p:nvCxnSpPr>
          <p:cNvPr id="11" name="Straight Arrow Connector 10">
            <a:extLst>
              <a:ext uri="{FF2B5EF4-FFF2-40B4-BE49-F238E27FC236}">
                <a16:creationId xmlns:a16="http://schemas.microsoft.com/office/drawing/2014/main" id="{87FA1418-156A-DE8C-ADBA-6BD066FD644A}"/>
              </a:ext>
            </a:extLst>
          </p:cNvPr>
          <p:cNvCxnSpPr>
            <a:cxnSpLocks/>
          </p:cNvCxnSpPr>
          <p:nvPr/>
        </p:nvCxnSpPr>
        <p:spPr>
          <a:xfrm flipH="1">
            <a:off x="2103308" y="2522823"/>
            <a:ext cx="716644" cy="167209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1A1199-0028-5265-429A-9CA888A90456}"/>
              </a:ext>
            </a:extLst>
          </p:cNvPr>
          <p:cNvCxnSpPr>
            <a:cxnSpLocks/>
          </p:cNvCxnSpPr>
          <p:nvPr/>
        </p:nvCxnSpPr>
        <p:spPr>
          <a:xfrm flipH="1">
            <a:off x="2302217" y="3036704"/>
            <a:ext cx="1466092" cy="123517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72C5559-1F8B-49F9-8428-0FA860D9F3F5}"/>
              </a:ext>
            </a:extLst>
          </p:cNvPr>
          <p:cNvCxnSpPr>
            <a:cxnSpLocks/>
          </p:cNvCxnSpPr>
          <p:nvPr/>
        </p:nvCxnSpPr>
        <p:spPr>
          <a:xfrm flipH="1">
            <a:off x="2454617" y="3755871"/>
            <a:ext cx="1979053" cy="66841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7DA5B2-C65C-F57D-9826-DB54A1B329DF}"/>
              </a:ext>
            </a:extLst>
          </p:cNvPr>
          <p:cNvCxnSpPr>
            <a:cxnSpLocks/>
          </p:cNvCxnSpPr>
          <p:nvPr/>
        </p:nvCxnSpPr>
        <p:spPr>
          <a:xfrm flipH="1" flipV="1">
            <a:off x="2441470" y="4653940"/>
            <a:ext cx="1780338" cy="27661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4" descr="A logo for a medical company&#10;&#10;Description automatically generated">
            <a:extLst>
              <a:ext uri="{FF2B5EF4-FFF2-40B4-BE49-F238E27FC236}">
                <a16:creationId xmlns:a16="http://schemas.microsoft.com/office/drawing/2014/main" id="{F1CFFB08-F24D-B2E6-B512-E831DEFFE4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6770" y="1506471"/>
            <a:ext cx="2317668" cy="992973"/>
          </a:xfrm>
          <a:prstGeom prst="rect">
            <a:avLst/>
          </a:prstGeom>
        </p:spPr>
      </p:pic>
      <p:pic>
        <p:nvPicPr>
          <p:cNvPr id="17" name="Picture 6" descr="A logo of a person with wings and a stethoscope&#10;&#10;Description automatically generated">
            <a:extLst>
              <a:ext uri="{FF2B5EF4-FFF2-40B4-BE49-F238E27FC236}">
                <a16:creationId xmlns:a16="http://schemas.microsoft.com/office/drawing/2014/main" id="{93A4741B-C5A0-F126-07B6-C6197B1347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4093" y="2385396"/>
            <a:ext cx="2169667" cy="964934"/>
          </a:xfrm>
          <a:prstGeom prst="rect">
            <a:avLst/>
          </a:prstGeom>
        </p:spPr>
      </p:pic>
      <p:pic>
        <p:nvPicPr>
          <p:cNvPr id="19" name="Picture 7" descr="A logo of a doctor&#10;&#10;Description automatically generated">
            <a:extLst>
              <a:ext uri="{FF2B5EF4-FFF2-40B4-BE49-F238E27FC236}">
                <a16:creationId xmlns:a16="http://schemas.microsoft.com/office/drawing/2014/main" id="{9EFE8F5B-8829-3770-8D40-F40BF1E6B4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3704" y="3414196"/>
            <a:ext cx="2142686" cy="941208"/>
          </a:xfrm>
          <a:prstGeom prst="rect">
            <a:avLst/>
          </a:prstGeom>
        </p:spPr>
      </p:pic>
      <p:pic>
        <p:nvPicPr>
          <p:cNvPr id="20" name="Picture 8" descr="A blue sign with a yellow figure and a stethoscope&#10;&#10;Description automatically generated">
            <a:extLst>
              <a:ext uri="{FF2B5EF4-FFF2-40B4-BE49-F238E27FC236}">
                <a16:creationId xmlns:a16="http://schemas.microsoft.com/office/drawing/2014/main" id="{2998A1F4-D245-0F10-2AE0-03579E644A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39523" y="4655055"/>
            <a:ext cx="2187736" cy="967079"/>
          </a:xfrm>
          <a:prstGeom prst="rect">
            <a:avLst/>
          </a:prstGeom>
        </p:spPr>
      </p:pic>
      <p:sp>
        <p:nvSpPr>
          <p:cNvPr id="21" name="TextBox 20">
            <a:extLst>
              <a:ext uri="{FF2B5EF4-FFF2-40B4-BE49-F238E27FC236}">
                <a16:creationId xmlns:a16="http://schemas.microsoft.com/office/drawing/2014/main" id="{595B7180-D158-6AD8-06E6-DFC6E197663F}"/>
              </a:ext>
            </a:extLst>
          </p:cNvPr>
          <p:cNvSpPr txBox="1"/>
          <p:nvPr/>
        </p:nvSpPr>
        <p:spPr>
          <a:xfrm>
            <a:off x="6919889" y="1556008"/>
            <a:ext cx="4748167" cy="3939540"/>
          </a:xfrm>
          <a:prstGeom prst="rect">
            <a:avLst/>
          </a:prstGeom>
          <a:noFill/>
        </p:spPr>
        <p:txBody>
          <a:bodyPr wrap="square" lIns="91440" tIns="45720" rIns="91440" bIns="45720" rtlCol="0" anchor="t">
            <a:spAutoFit/>
          </a:bodyPr>
          <a:lstStyle/>
          <a:p>
            <a:pPr marL="285750" indent="-285750">
              <a:spcBef>
                <a:spcPts val="1200"/>
              </a:spcBef>
              <a:buFont typeface="Arial" panose="020B0604020202020204" pitchFamily="34" charset="0"/>
              <a:buChar char="•"/>
            </a:pPr>
            <a:r>
              <a:rPr lang="en-US" sz="2000" dirty="0">
                <a:latin typeface="Open Sans"/>
                <a:ea typeface="Open Sans"/>
                <a:cs typeface="Open Sans"/>
              </a:rPr>
              <a:t>Emergency (RUDi) </a:t>
            </a:r>
            <a:br>
              <a:rPr lang="en-US" sz="2000" dirty="0">
                <a:latin typeface="Open Sans"/>
                <a:ea typeface="Open Sans"/>
                <a:cs typeface="Open Sans"/>
              </a:rPr>
            </a:br>
            <a:r>
              <a:rPr lang="en-US" sz="2000" dirty="0">
                <a:latin typeface="Open Sans"/>
                <a:ea typeface="Open Sans"/>
                <a:cs typeface="Open Sans"/>
              </a:rPr>
              <a:t>Pediatrics (</a:t>
            </a:r>
            <a:r>
              <a:rPr lang="en-US" sz="2000" dirty="0" err="1">
                <a:latin typeface="Open Sans"/>
                <a:ea typeface="Open Sans"/>
                <a:cs typeface="Open Sans"/>
              </a:rPr>
              <a:t>CHARLiE</a:t>
            </a:r>
            <a:r>
              <a:rPr lang="en-US" sz="2000" dirty="0">
                <a:latin typeface="Open Sans"/>
                <a:ea typeface="Open Sans"/>
                <a:cs typeface="Open Sans"/>
              </a:rPr>
              <a:t>)</a:t>
            </a:r>
            <a:br>
              <a:rPr lang="en-US" sz="2000" dirty="0">
                <a:latin typeface="Open Sans"/>
                <a:ea typeface="Open Sans"/>
                <a:cs typeface="Open Sans"/>
              </a:rPr>
            </a:br>
            <a:r>
              <a:rPr lang="en-US" sz="2000" dirty="0">
                <a:latin typeface="Open Sans"/>
                <a:ea typeface="Open Sans"/>
                <a:cs typeface="Open Sans"/>
              </a:rPr>
              <a:t>Maternity (MaBAL) </a:t>
            </a:r>
            <a:br>
              <a:rPr lang="en-US" sz="2000" dirty="0">
                <a:latin typeface="Open Sans"/>
                <a:ea typeface="Open Sans"/>
                <a:cs typeface="Open Sans"/>
              </a:rPr>
            </a:br>
            <a:r>
              <a:rPr lang="en-US" sz="2000" dirty="0">
                <a:latin typeface="Open Sans"/>
                <a:ea typeface="Open Sans"/>
                <a:cs typeface="Open Sans"/>
              </a:rPr>
              <a:t>available 24/7 for rural providers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1200"/>
              </a:spcBef>
              <a:buFont typeface="Arial" panose="020B0604020202020204" pitchFamily="34" charset="0"/>
              <a:buChar char="•"/>
            </a:pPr>
            <a:r>
              <a:rPr lang="en-US" sz="2000" dirty="0">
                <a:latin typeface="Open Sans"/>
                <a:ea typeface="Open Sans"/>
                <a:cs typeface="Open Sans"/>
              </a:rPr>
              <a:t>RTVS Peer Pathways support on-the-ground teams, including nurses at remote nursing stations.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1200"/>
              </a:spcBef>
              <a:buFont typeface="Arial" panose="020B0604020202020204" pitchFamily="34" charset="0"/>
              <a:buChar char="•"/>
            </a:pPr>
            <a:r>
              <a:rPr lang="en-US" sz="2000" dirty="0">
                <a:latin typeface="Open Sans"/>
                <a:ea typeface="Open Sans"/>
                <a:cs typeface="Open Sans"/>
              </a:rPr>
              <a:t>Virtual providers understand the rural situation.</a:t>
            </a:r>
          </a:p>
          <a:p>
            <a:pPr marL="285750" indent="-285750">
              <a:spcBef>
                <a:spcPts val="1200"/>
              </a:spcBef>
              <a:buFont typeface="Arial" panose="020B0604020202020204" pitchFamily="34" charset="0"/>
              <a:buChar char="•"/>
            </a:pPr>
            <a:r>
              <a:rPr lang="en-US" sz="2000" dirty="0">
                <a:latin typeface="Open Sans"/>
                <a:ea typeface="Open Sans"/>
                <a:cs typeface="Open Sans"/>
              </a:rPr>
              <a:t>Video-enabled to support provider </a:t>
            </a:r>
            <a:r>
              <a:rPr lang="en-US" sz="2000" b="1" dirty="0">
                <a:latin typeface="Open Sans"/>
                <a:ea typeface="Open Sans"/>
                <a:cs typeface="Open Sans"/>
              </a:rPr>
              <a:t>and</a:t>
            </a:r>
            <a:r>
              <a:rPr lang="en-US" sz="2000" dirty="0">
                <a:latin typeface="Open Sans"/>
                <a:ea typeface="Open Sans"/>
                <a:cs typeface="Open Sans"/>
              </a:rPr>
              <a:t> patient.</a:t>
            </a:r>
            <a:endParaRPr lang="en-CA"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itle 21">
            <a:extLst>
              <a:ext uri="{FF2B5EF4-FFF2-40B4-BE49-F238E27FC236}">
                <a16:creationId xmlns:a16="http://schemas.microsoft.com/office/drawing/2014/main" id="{9A4D9A05-5C74-DF1E-AE2A-B1447D339D39}"/>
              </a:ext>
            </a:extLst>
          </p:cNvPr>
          <p:cNvSpPr>
            <a:spLocks noGrp="1"/>
          </p:cNvSpPr>
          <p:nvPr>
            <p:ph type="title"/>
          </p:nvPr>
        </p:nvSpPr>
        <p:spPr>
          <a:xfrm>
            <a:off x="838200" y="404645"/>
            <a:ext cx="10515600" cy="1325563"/>
          </a:xfrm>
        </p:spPr>
        <p:txBody>
          <a:bodyPr/>
          <a:lstStyle/>
          <a:p>
            <a:r>
              <a:rPr lang="en-US"/>
              <a:t>Since RTVS was launched</a:t>
            </a:r>
            <a:endParaRPr lang="en-CA"/>
          </a:p>
        </p:txBody>
      </p:sp>
    </p:spTree>
    <p:extLst>
      <p:ext uri="{BB962C8B-B14F-4D97-AF65-F5344CB8AC3E}">
        <p14:creationId xmlns:p14="http://schemas.microsoft.com/office/powerpoint/2010/main" val="5937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D2B4-F6B0-2FEC-DA39-BBAC7F2387DC}"/>
              </a:ext>
            </a:extLst>
          </p:cNvPr>
          <p:cNvSpPr>
            <a:spLocks noGrp="1"/>
          </p:cNvSpPr>
          <p:nvPr>
            <p:ph type="title"/>
          </p:nvPr>
        </p:nvSpPr>
        <p:spPr/>
        <p:txBody>
          <a:bodyPr>
            <a:normAutofit fontScale="90000"/>
          </a:bodyPr>
          <a:lstStyle/>
          <a:p>
            <a:r>
              <a:rPr lang="en-US">
                <a:latin typeface="Open Sans"/>
                <a:ea typeface="Open Sans"/>
                <a:cs typeface="Open Sans"/>
              </a:rPr>
              <a:t>How did we get here?</a:t>
            </a:r>
            <a:endParaRPr lang="en-US"/>
          </a:p>
        </p:txBody>
      </p:sp>
      <p:pic>
        <p:nvPicPr>
          <p:cNvPr id="4" name="Graphic 3" descr="Covid-19 outline">
            <a:extLst>
              <a:ext uri="{FF2B5EF4-FFF2-40B4-BE49-F238E27FC236}">
                <a16:creationId xmlns:a16="http://schemas.microsoft.com/office/drawing/2014/main" id="{438F8CED-E369-0A6E-2C50-EB9A583597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8998" y="3626476"/>
            <a:ext cx="2910625" cy="2889160"/>
          </a:xfrm>
          <a:prstGeom prst="rect">
            <a:avLst/>
          </a:prstGeom>
        </p:spPr>
      </p:pic>
      <p:sp>
        <p:nvSpPr>
          <p:cNvPr id="6" name="Title 21">
            <a:extLst>
              <a:ext uri="{FF2B5EF4-FFF2-40B4-BE49-F238E27FC236}">
                <a16:creationId xmlns:a16="http://schemas.microsoft.com/office/drawing/2014/main" id="{8E27C567-2B0F-0B8B-BE31-C4BAC5019A45}"/>
              </a:ext>
            </a:extLst>
          </p:cNvPr>
          <p:cNvSpPr txBox="1">
            <a:spLocks/>
          </p:cNvSpPr>
          <p:nvPr/>
        </p:nvSpPr>
        <p:spPr>
          <a:xfrm>
            <a:off x="2909552" y="259302"/>
            <a:ext cx="8444248" cy="13148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4400" dirty="0">
                <a:solidFill>
                  <a:srgbClr val="000000"/>
                </a:solidFill>
                <a:latin typeface="Open Sans"/>
                <a:ea typeface="Open Sans"/>
                <a:cs typeface="Open Sans"/>
              </a:rPr>
              <a:t>The COVID-19 pandemic</a:t>
            </a:r>
            <a:endParaRPr lang="en-US" dirty="0"/>
          </a:p>
        </p:txBody>
      </p:sp>
      <p:sp>
        <p:nvSpPr>
          <p:cNvPr id="8" name="TextBox 7">
            <a:extLst>
              <a:ext uri="{FF2B5EF4-FFF2-40B4-BE49-F238E27FC236}">
                <a16:creationId xmlns:a16="http://schemas.microsoft.com/office/drawing/2014/main" id="{EC111DFA-CC1E-F63F-7A03-53F69AD20381}"/>
              </a:ext>
            </a:extLst>
          </p:cNvPr>
          <p:cNvSpPr txBox="1"/>
          <p:nvPr/>
        </p:nvSpPr>
        <p:spPr>
          <a:xfrm>
            <a:off x="4030678" y="1828562"/>
            <a:ext cx="5155852" cy="3200876"/>
          </a:xfrm>
          <a:prstGeom prst="rect">
            <a:avLst/>
          </a:prstGeom>
          <a:noFill/>
        </p:spPr>
        <p:txBody>
          <a:bodyPr wrap="square" lIns="91440" tIns="45720" rIns="91440" bIns="45720" anchor="t">
            <a:spAutoFit/>
          </a:bodyPr>
          <a:lstStyle/>
          <a:p>
            <a:pPr marL="285750" indent="-285750">
              <a:spcBef>
                <a:spcPts val="1200"/>
              </a:spcBef>
              <a:buFont typeface="Arial" panose="020B0604020202020204" pitchFamily="34" charset="0"/>
              <a:buChar char="•"/>
            </a:pPr>
            <a:r>
              <a:rPr lang="en-US" sz="2400" dirty="0">
                <a:latin typeface="Open Sans"/>
                <a:ea typeface="Open Sans"/>
                <a:cs typeface="Open Sans"/>
              </a:rPr>
              <a:t>The need for virtual support was always present, but COVID-19 sped up the urgency to implement it province-wide.</a:t>
            </a:r>
          </a:p>
          <a:p>
            <a:pPr marL="285750" indent="-285750">
              <a:spcBef>
                <a:spcPts val="1200"/>
              </a:spcBef>
              <a:buFont typeface="Arial" panose="020B0604020202020204" pitchFamily="34" charset="0"/>
              <a:buChar char="•"/>
            </a:pPr>
            <a:r>
              <a:rPr lang="en-US" sz="2400" dirty="0">
                <a:latin typeface="Open Sans"/>
                <a:ea typeface="Open Sans"/>
                <a:cs typeface="Open Sans"/>
              </a:rPr>
              <a:t>Rural providers needed assurance that they would not be on their own to deal with hospitals full of sick patients. </a:t>
            </a:r>
          </a:p>
        </p:txBody>
      </p:sp>
    </p:spTree>
    <p:extLst>
      <p:ext uri="{BB962C8B-B14F-4D97-AF65-F5344CB8AC3E}">
        <p14:creationId xmlns:p14="http://schemas.microsoft.com/office/powerpoint/2010/main" val="3281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C7E0-983B-0BA1-2B22-1BAD91603007}"/>
              </a:ext>
            </a:extLst>
          </p:cNvPr>
          <p:cNvSpPr>
            <a:spLocks noGrp="1"/>
          </p:cNvSpPr>
          <p:nvPr>
            <p:ph type="title"/>
          </p:nvPr>
        </p:nvSpPr>
        <p:spPr/>
        <p:txBody>
          <a:bodyPr>
            <a:normAutofit fontScale="90000"/>
          </a:bodyPr>
          <a:lstStyle/>
          <a:p>
            <a:r>
              <a:rPr lang="en-US"/>
              <a:t>How did we get here? </a:t>
            </a:r>
            <a:endParaRPr lang="en-CA"/>
          </a:p>
        </p:txBody>
      </p:sp>
      <p:graphicFrame>
        <p:nvGraphicFramePr>
          <p:cNvPr id="6" name="Content Placeholder 5">
            <a:extLst>
              <a:ext uri="{FF2B5EF4-FFF2-40B4-BE49-F238E27FC236}">
                <a16:creationId xmlns:a16="http://schemas.microsoft.com/office/drawing/2014/main" id="{6C87148B-EF9A-1F6E-D562-450FC4A93528}"/>
              </a:ext>
            </a:extLst>
          </p:cNvPr>
          <p:cNvGraphicFramePr>
            <a:graphicFrameLocks noGrp="1"/>
          </p:cNvGraphicFramePr>
          <p:nvPr>
            <p:ph idx="1"/>
            <p:extLst>
              <p:ext uri="{D42A27DB-BD31-4B8C-83A1-F6EECF244321}">
                <p14:modId xmlns:p14="http://schemas.microsoft.com/office/powerpoint/2010/main" val="2640245321"/>
              </p:ext>
            </p:extLst>
          </p:nvPr>
        </p:nvGraphicFramePr>
        <p:xfrm>
          <a:off x="3137832" y="597015"/>
          <a:ext cx="7962559" cy="296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Selfie outline">
            <a:extLst>
              <a:ext uri="{FF2B5EF4-FFF2-40B4-BE49-F238E27FC236}">
                <a16:creationId xmlns:a16="http://schemas.microsoft.com/office/drawing/2014/main" id="{EE409D1C-6658-C095-E101-BA490930830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240516" y="4025746"/>
            <a:ext cx="2040193" cy="2040193"/>
          </a:xfrm>
          <a:prstGeom prst="rect">
            <a:avLst/>
          </a:prstGeom>
        </p:spPr>
      </p:pic>
      <p:pic>
        <p:nvPicPr>
          <p:cNvPr id="14" name="Graphic 13" descr="Wireless outline">
            <a:extLst>
              <a:ext uri="{FF2B5EF4-FFF2-40B4-BE49-F238E27FC236}">
                <a16:creationId xmlns:a16="http://schemas.microsoft.com/office/drawing/2014/main" id="{BAD1717F-B584-5765-9B9A-B1E299E8609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995652" y="3858598"/>
            <a:ext cx="2207341" cy="2207341"/>
          </a:xfrm>
          <a:prstGeom prst="rect">
            <a:avLst/>
          </a:prstGeom>
        </p:spPr>
      </p:pic>
      <p:pic>
        <p:nvPicPr>
          <p:cNvPr id="18" name="Graphic 17" descr="Phone Vibration outline">
            <a:extLst>
              <a:ext uri="{FF2B5EF4-FFF2-40B4-BE49-F238E27FC236}">
                <a16:creationId xmlns:a16="http://schemas.microsoft.com/office/drawing/2014/main" id="{E9719467-F456-4C75-34E9-DBC68FF2048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925663" y="4146190"/>
            <a:ext cx="1799304" cy="1799304"/>
          </a:xfrm>
          <a:prstGeom prst="rect">
            <a:avLst/>
          </a:prstGeom>
        </p:spPr>
      </p:pic>
      <p:sp>
        <p:nvSpPr>
          <p:cNvPr id="19" name="TextBox 18">
            <a:extLst>
              <a:ext uri="{FF2B5EF4-FFF2-40B4-BE49-F238E27FC236}">
                <a16:creationId xmlns:a16="http://schemas.microsoft.com/office/drawing/2014/main" id="{76B7E302-0CE4-6982-A204-A601D9441496}"/>
              </a:ext>
            </a:extLst>
          </p:cNvPr>
          <p:cNvSpPr txBox="1"/>
          <p:nvPr/>
        </p:nvSpPr>
        <p:spPr>
          <a:xfrm>
            <a:off x="10279624" y="6097584"/>
            <a:ext cx="1091381" cy="369332"/>
          </a:xfrm>
          <a:prstGeom prst="rect">
            <a:avLst/>
          </a:prstGeom>
          <a:noFill/>
        </p:spPr>
        <p:txBody>
          <a:bodyPr wrap="square" rtlCol="0">
            <a:spAutoFit/>
          </a:bodyPr>
          <a:lstStyle/>
          <a:p>
            <a:r>
              <a:rPr lang="en-CA"/>
              <a:t>Phone</a:t>
            </a:r>
          </a:p>
        </p:txBody>
      </p:sp>
      <p:sp>
        <p:nvSpPr>
          <p:cNvPr id="20" name="TextBox 19">
            <a:extLst>
              <a:ext uri="{FF2B5EF4-FFF2-40B4-BE49-F238E27FC236}">
                <a16:creationId xmlns:a16="http://schemas.microsoft.com/office/drawing/2014/main" id="{2C4A63DE-5D5D-2223-E078-93B9B4081979}"/>
              </a:ext>
            </a:extLst>
          </p:cNvPr>
          <p:cNvSpPr txBox="1"/>
          <p:nvPr/>
        </p:nvSpPr>
        <p:spPr>
          <a:xfrm>
            <a:off x="6189328" y="6176698"/>
            <a:ext cx="2806892" cy="369332"/>
          </a:xfrm>
          <a:prstGeom prst="rect">
            <a:avLst/>
          </a:prstGeom>
          <a:noFill/>
        </p:spPr>
        <p:txBody>
          <a:bodyPr wrap="square" rtlCol="0">
            <a:spAutoFit/>
          </a:bodyPr>
          <a:lstStyle/>
          <a:p>
            <a:r>
              <a:rPr lang="en-CA"/>
              <a:t>Zoom, iPads &amp; Internet </a:t>
            </a:r>
          </a:p>
        </p:txBody>
      </p:sp>
      <p:sp>
        <p:nvSpPr>
          <p:cNvPr id="21" name="TextBox 20">
            <a:extLst>
              <a:ext uri="{FF2B5EF4-FFF2-40B4-BE49-F238E27FC236}">
                <a16:creationId xmlns:a16="http://schemas.microsoft.com/office/drawing/2014/main" id="{D0E2E506-9182-B3D9-474F-9BC2916C758C}"/>
              </a:ext>
            </a:extLst>
          </p:cNvPr>
          <p:cNvSpPr txBox="1"/>
          <p:nvPr/>
        </p:nvSpPr>
        <p:spPr>
          <a:xfrm>
            <a:off x="9195392" y="6144325"/>
            <a:ext cx="442530" cy="369332"/>
          </a:xfrm>
          <a:prstGeom prst="rect">
            <a:avLst/>
          </a:prstGeom>
          <a:noFill/>
        </p:spPr>
        <p:txBody>
          <a:bodyPr wrap="square" rtlCol="0">
            <a:spAutoFit/>
          </a:bodyPr>
          <a:lstStyle/>
          <a:p>
            <a:r>
              <a:rPr lang="en-CA" dirty="0"/>
              <a:t>or</a:t>
            </a:r>
          </a:p>
        </p:txBody>
      </p:sp>
    </p:spTree>
    <p:extLst>
      <p:ext uri="{BB962C8B-B14F-4D97-AF65-F5344CB8AC3E}">
        <p14:creationId xmlns:p14="http://schemas.microsoft.com/office/powerpoint/2010/main" val="107182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C7E0-983B-0BA1-2B22-1BAD91603007}"/>
              </a:ext>
            </a:extLst>
          </p:cNvPr>
          <p:cNvSpPr>
            <a:spLocks noGrp="1"/>
          </p:cNvSpPr>
          <p:nvPr>
            <p:ph type="title"/>
          </p:nvPr>
        </p:nvSpPr>
        <p:spPr/>
        <p:txBody>
          <a:bodyPr>
            <a:normAutofit fontScale="90000"/>
          </a:bodyPr>
          <a:lstStyle/>
          <a:p>
            <a:r>
              <a:rPr lang="en-US"/>
              <a:t>What has made it work?</a:t>
            </a:r>
            <a:endParaRPr lang="en-CA"/>
          </a:p>
        </p:txBody>
      </p:sp>
      <p:pic>
        <p:nvPicPr>
          <p:cNvPr id="7" name="Graphic 6" descr="Cauldron outline">
            <a:extLst>
              <a:ext uri="{FF2B5EF4-FFF2-40B4-BE49-F238E27FC236}">
                <a16:creationId xmlns:a16="http://schemas.microsoft.com/office/drawing/2014/main" id="{EC6840E4-ED0E-98AA-F4BE-5ACE697A4B3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0458" y="3647767"/>
            <a:ext cx="2426109" cy="2426109"/>
          </a:xfrm>
          <a:prstGeom prst="rect">
            <a:avLst/>
          </a:prstGeom>
        </p:spPr>
      </p:pic>
      <p:sp>
        <p:nvSpPr>
          <p:cNvPr id="9" name="Title 21">
            <a:extLst>
              <a:ext uri="{FF2B5EF4-FFF2-40B4-BE49-F238E27FC236}">
                <a16:creationId xmlns:a16="http://schemas.microsoft.com/office/drawing/2014/main" id="{1B0F30AB-CE6F-34D4-33BF-1D1ACDC7BBF1}"/>
              </a:ext>
            </a:extLst>
          </p:cNvPr>
          <p:cNvSpPr txBox="1">
            <a:spLocks/>
          </p:cNvSpPr>
          <p:nvPr/>
        </p:nvSpPr>
        <p:spPr>
          <a:xfrm>
            <a:off x="2576946" y="320916"/>
            <a:ext cx="8810105"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4400" dirty="0">
                <a:solidFill>
                  <a:schemeClr val="tx1"/>
                </a:solidFill>
              </a:rPr>
              <a:t>Secret sauce:</a:t>
            </a:r>
          </a:p>
          <a:p>
            <a:r>
              <a:rPr lang="en-US" sz="4400" dirty="0">
                <a:solidFill>
                  <a:schemeClr val="tx1"/>
                </a:solidFill>
              </a:rPr>
              <a:t>Focus on people, not technology</a:t>
            </a:r>
            <a:endParaRPr lang="en-CA" sz="4400" dirty="0">
              <a:solidFill>
                <a:schemeClr val="tx1"/>
              </a:solidFill>
            </a:endParaRPr>
          </a:p>
        </p:txBody>
      </p:sp>
      <p:sp>
        <p:nvSpPr>
          <p:cNvPr id="11" name="TextBox 10">
            <a:extLst>
              <a:ext uri="{FF2B5EF4-FFF2-40B4-BE49-F238E27FC236}">
                <a16:creationId xmlns:a16="http://schemas.microsoft.com/office/drawing/2014/main" id="{B884DC75-7BD7-B2EB-55B3-91A6AD769FB4}"/>
              </a:ext>
            </a:extLst>
          </p:cNvPr>
          <p:cNvSpPr txBox="1"/>
          <p:nvPr/>
        </p:nvSpPr>
        <p:spPr>
          <a:xfrm>
            <a:off x="4093507" y="2124686"/>
            <a:ext cx="5762873" cy="2985433"/>
          </a:xfrm>
          <a:prstGeom prst="rect">
            <a:avLst/>
          </a:prstGeom>
          <a:noFill/>
        </p:spPr>
        <p:txBody>
          <a:bodyPr wrap="square" lIns="91440" tIns="45720" rIns="91440" bIns="45720" anchor="t">
            <a:spAutoFit/>
          </a:bodyPr>
          <a:lstStyle/>
          <a:p>
            <a:pPr marL="285750" indent="-285750">
              <a:spcBef>
                <a:spcPts val="1200"/>
              </a:spcBef>
              <a:buFont typeface="Arial" panose="020B0604020202020204" pitchFamily="34" charset="0"/>
              <a:buChar char="•"/>
            </a:pPr>
            <a:r>
              <a:rPr lang="en-US" sz="2400" dirty="0">
                <a:latin typeface="Open Sans"/>
                <a:ea typeface="Open Sans"/>
                <a:cs typeface="Open Sans"/>
              </a:rPr>
              <a:t>Tech team supports rural providers to familiarize themselves with accessing Real-Time Virtual Support</a:t>
            </a:r>
          </a:p>
          <a:p>
            <a:pPr marL="285750" indent="-285750">
              <a:spcBef>
                <a:spcPts val="1200"/>
              </a:spcBef>
              <a:buFont typeface="Arial" panose="020B0604020202020204" pitchFamily="34" charset="0"/>
              <a:buChar char="•"/>
            </a:pPr>
            <a:r>
              <a:rPr lang="en-US" sz="2400" dirty="0">
                <a:latin typeface="Open Sans"/>
                <a:ea typeface="Open Sans"/>
                <a:cs typeface="Open Sans"/>
              </a:rPr>
              <a:t>Faculty development for internal team of providers to support growth in providing virtual care </a:t>
            </a:r>
          </a:p>
          <a:p>
            <a:pPr marL="285750" indent="-285750">
              <a:spcBef>
                <a:spcPts val="1200"/>
              </a:spcBef>
              <a:buFont typeface="Arial" panose="020B0604020202020204" pitchFamily="34" charset="0"/>
              <a:buChar char="•"/>
            </a:pPr>
            <a:r>
              <a:rPr lang="en-US" sz="2400" dirty="0">
                <a:latin typeface="Open Sans"/>
                <a:ea typeface="Open Sans"/>
                <a:cs typeface="Open Sans"/>
              </a:rPr>
              <a:t>Clinical, Technical, and Cultural</a:t>
            </a:r>
            <a:endParaRPr lang="en-CA" sz="2400" dirty="0">
              <a:latin typeface="Open Sans"/>
              <a:ea typeface="Open Sans"/>
              <a:cs typeface="Open Sans"/>
            </a:endParaRPr>
          </a:p>
        </p:txBody>
      </p:sp>
    </p:spTree>
    <p:extLst>
      <p:ext uri="{BB962C8B-B14F-4D97-AF65-F5344CB8AC3E}">
        <p14:creationId xmlns:p14="http://schemas.microsoft.com/office/powerpoint/2010/main" val="254806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C7E0-983B-0BA1-2B22-1BAD91603007}"/>
              </a:ext>
            </a:extLst>
          </p:cNvPr>
          <p:cNvSpPr>
            <a:spLocks noGrp="1"/>
          </p:cNvSpPr>
          <p:nvPr>
            <p:ph type="title"/>
          </p:nvPr>
        </p:nvSpPr>
        <p:spPr/>
        <p:txBody>
          <a:bodyPr>
            <a:normAutofit fontScale="90000"/>
          </a:bodyPr>
          <a:lstStyle/>
          <a:p>
            <a:r>
              <a:rPr lang="en-US"/>
              <a:t>What has made it work?</a:t>
            </a:r>
            <a:endParaRPr lang="en-CA"/>
          </a:p>
        </p:txBody>
      </p:sp>
      <p:sp>
        <p:nvSpPr>
          <p:cNvPr id="9" name="Title 21">
            <a:extLst>
              <a:ext uri="{FF2B5EF4-FFF2-40B4-BE49-F238E27FC236}">
                <a16:creationId xmlns:a16="http://schemas.microsoft.com/office/drawing/2014/main" id="{1B0F30AB-CE6F-34D4-33BF-1D1ACDC7BBF1}"/>
              </a:ext>
            </a:extLst>
          </p:cNvPr>
          <p:cNvSpPr txBox="1">
            <a:spLocks/>
          </p:cNvSpPr>
          <p:nvPr/>
        </p:nvSpPr>
        <p:spPr>
          <a:xfrm>
            <a:off x="3036628" y="401782"/>
            <a:ext cx="8158018" cy="9253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en-US" sz="4400" dirty="0">
                <a:solidFill>
                  <a:schemeClr val="tx1"/>
                </a:solidFill>
              </a:rPr>
              <a:t>Changing the Culture</a:t>
            </a:r>
            <a:endParaRPr lang="en-CA" sz="4400" dirty="0">
              <a:solidFill>
                <a:schemeClr val="tx1"/>
              </a:solidFill>
            </a:endParaRPr>
          </a:p>
        </p:txBody>
      </p:sp>
      <p:sp>
        <p:nvSpPr>
          <p:cNvPr id="3" name="TextBox 2">
            <a:extLst>
              <a:ext uri="{FF2B5EF4-FFF2-40B4-BE49-F238E27FC236}">
                <a16:creationId xmlns:a16="http://schemas.microsoft.com/office/drawing/2014/main" id="{9FA6A80E-7D61-7470-CD28-A0650B3F3070}"/>
              </a:ext>
            </a:extLst>
          </p:cNvPr>
          <p:cNvSpPr txBox="1"/>
          <p:nvPr/>
        </p:nvSpPr>
        <p:spPr>
          <a:xfrm>
            <a:off x="4558250" y="4943127"/>
            <a:ext cx="3239990" cy="400110"/>
          </a:xfrm>
          <a:prstGeom prst="rect">
            <a:avLst/>
          </a:prstGeom>
          <a:noFill/>
        </p:spPr>
        <p:txBody>
          <a:bodyPr wrap="none" lIns="91440" tIns="45720" rIns="91440" bIns="45720" rtlCol="0" anchor="t">
            <a:spAutoFit/>
          </a:bodyPr>
          <a:lstStyle/>
          <a:p>
            <a:r>
              <a:rPr lang="en-US" sz="2000">
                <a:latin typeface="Open Sans"/>
                <a:ea typeface="Open Sans"/>
                <a:cs typeface="Open Sans"/>
              </a:rPr>
              <a:t>“Why are you calling me?”</a:t>
            </a:r>
            <a:endParaRPr lang="en-CA" sz="2000">
              <a:latin typeface="Open Sans"/>
              <a:ea typeface="Open Sans"/>
              <a:cs typeface="Open Sans"/>
            </a:endParaRPr>
          </a:p>
        </p:txBody>
      </p:sp>
      <p:pic>
        <p:nvPicPr>
          <p:cNvPr id="4" name="Graphic 3" descr="Neutral face outline with solid fill">
            <a:extLst>
              <a:ext uri="{FF2B5EF4-FFF2-40B4-BE49-F238E27FC236}">
                <a16:creationId xmlns:a16="http://schemas.microsoft.com/office/drawing/2014/main" id="{C4105656-4989-0FF6-CDCD-0AEE5883AC8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28266" y="2447837"/>
            <a:ext cx="2187371" cy="2187371"/>
          </a:xfrm>
          <a:prstGeom prst="rect">
            <a:avLst/>
          </a:prstGeom>
        </p:spPr>
      </p:pic>
      <p:pic>
        <p:nvPicPr>
          <p:cNvPr id="5" name="Graphic 4" descr="Arrow Right with solid fill">
            <a:extLst>
              <a:ext uri="{FF2B5EF4-FFF2-40B4-BE49-F238E27FC236}">
                <a16:creationId xmlns:a16="http://schemas.microsoft.com/office/drawing/2014/main" id="{59C49339-C4E4-704C-76F1-4AB4A36DB73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73114" y="2766218"/>
            <a:ext cx="1325563" cy="1325563"/>
          </a:xfrm>
          <a:prstGeom prst="rect">
            <a:avLst/>
          </a:prstGeom>
        </p:spPr>
      </p:pic>
      <p:sp>
        <p:nvSpPr>
          <p:cNvPr id="6" name="TextBox 5">
            <a:extLst>
              <a:ext uri="{FF2B5EF4-FFF2-40B4-BE49-F238E27FC236}">
                <a16:creationId xmlns:a16="http://schemas.microsoft.com/office/drawing/2014/main" id="{40D9E575-27EB-1C92-5F50-04A95B735DB7}"/>
              </a:ext>
            </a:extLst>
          </p:cNvPr>
          <p:cNvSpPr txBox="1"/>
          <p:nvPr/>
        </p:nvSpPr>
        <p:spPr>
          <a:xfrm>
            <a:off x="9050623" y="4943126"/>
            <a:ext cx="2347729" cy="400110"/>
          </a:xfrm>
          <a:prstGeom prst="rect">
            <a:avLst/>
          </a:prstGeom>
          <a:noFill/>
        </p:spPr>
        <p:txBody>
          <a:bodyPr wrap="square" lIns="91440" tIns="45720" rIns="91440" bIns="45720" anchor="t">
            <a:spAutoFit/>
          </a:bodyPr>
          <a:lstStyle/>
          <a:p>
            <a:pPr algn="ctr"/>
            <a:r>
              <a:rPr lang="en-US" sz="2000">
                <a:latin typeface="Open Sans"/>
                <a:ea typeface="Open Sans"/>
                <a:cs typeface="Open Sans"/>
              </a:rPr>
              <a:t>“How can I help?”</a:t>
            </a:r>
            <a:endParaRPr lang="en-CA" sz="2000">
              <a:latin typeface="Open Sans"/>
              <a:ea typeface="Open Sans"/>
              <a:cs typeface="Open Sans"/>
            </a:endParaRPr>
          </a:p>
        </p:txBody>
      </p:sp>
      <p:pic>
        <p:nvPicPr>
          <p:cNvPr id="10" name="Graphic 9" descr="Smiling face outline with solid fill">
            <a:extLst>
              <a:ext uri="{FF2B5EF4-FFF2-40B4-BE49-F238E27FC236}">
                <a16:creationId xmlns:a16="http://schemas.microsoft.com/office/drawing/2014/main" id="{A4CE0D94-11E0-B390-9064-3C3A84C986F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60125" y="2439764"/>
            <a:ext cx="2197476" cy="2197476"/>
          </a:xfrm>
          <a:prstGeom prst="rect">
            <a:avLst/>
          </a:prstGeom>
        </p:spPr>
      </p:pic>
    </p:spTree>
    <p:extLst>
      <p:ext uri="{BB962C8B-B14F-4D97-AF65-F5344CB8AC3E}">
        <p14:creationId xmlns:p14="http://schemas.microsoft.com/office/powerpoint/2010/main" val="26361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RTVS">
      <a:dk1>
        <a:srgbClr val="000000"/>
      </a:dk1>
      <a:lt1>
        <a:srgbClr val="FFFFFF"/>
      </a:lt1>
      <a:dk2>
        <a:srgbClr val="196B95"/>
      </a:dk2>
      <a:lt2>
        <a:srgbClr val="D8D8D8"/>
      </a:lt2>
      <a:accent1>
        <a:srgbClr val="D47528"/>
      </a:accent1>
      <a:accent2>
        <a:srgbClr val="FAE65D"/>
      </a:accent2>
      <a:accent3>
        <a:srgbClr val="1DB2D4"/>
      </a:accent3>
      <a:accent4>
        <a:srgbClr val="E579A3"/>
      </a:accent4>
      <a:accent5>
        <a:srgbClr val="757373"/>
      </a:accent5>
      <a:accent6>
        <a:srgbClr val="44B65A"/>
      </a:accent6>
      <a:hlink>
        <a:srgbClr val="00000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BC8D6EF9BCF47BA7D3A0FBA81B8D2" ma:contentTypeVersion="18" ma:contentTypeDescription="Create a new document." ma:contentTypeScope="" ma:versionID="fca10369fe50554d961b662265eff838">
  <xsd:schema xmlns:xsd="http://www.w3.org/2001/XMLSchema" xmlns:xs="http://www.w3.org/2001/XMLSchema" xmlns:p="http://schemas.microsoft.com/office/2006/metadata/properties" xmlns:ns2="3768cb26-d9cc-4531-bb7f-77d82903beb7" xmlns:ns3="f28c3122-23ed-41f7-9d80-e7e2678463b9" targetNamespace="http://schemas.microsoft.com/office/2006/metadata/properties" ma:root="true" ma:fieldsID="d40f207eecc8d9cfb01344c86c5bb381" ns2:_="" ns3:_="">
    <xsd:import namespace="3768cb26-d9cc-4531-bb7f-77d82903beb7"/>
    <xsd:import namespace="f28c3122-23ed-41f7-9d80-e7e2678463b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68cb26-d9cc-4531-bb7f-77d82903be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ba8aa3-f291-49f6-91af-e811f0680f7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8c3122-23ed-41f7-9d80-e7e2678463b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e231cd-79b5-47a1-9a2a-78b93b9eac24}" ma:internalName="TaxCatchAll" ma:showField="CatchAllData" ma:web="f28c3122-23ed-41f7-9d80-e7e267846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28c3122-23ed-41f7-9d80-e7e2678463b9" xsi:nil="true"/>
    <lcf76f155ced4ddcb4097134ff3c332f xmlns="3768cb26-d9cc-4531-bb7f-77d82903beb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081674-D2B6-422D-B2A1-0C88EA659C9B}">
  <ds:schemaRefs>
    <ds:schemaRef ds:uri="http://schemas.microsoft.com/sharepoint/v3/contenttype/forms"/>
  </ds:schemaRefs>
</ds:datastoreItem>
</file>

<file path=customXml/itemProps2.xml><?xml version="1.0" encoding="utf-8"?>
<ds:datastoreItem xmlns:ds="http://schemas.openxmlformats.org/officeDocument/2006/customXml" ds:itemID="{9CC1FA89-DBAE-4C8E-B25B-4A82EC0505EB}">
  <ds:schemaRefs>
    <ds:schemaRef ds:uri="3768cb26-d9cc-4531-bb7f-77d82903beb7"/>
    <ds:schemaRef ds:uri="f28c3122-23ed-41f7-9d80-e7e267846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A476CD-4F83-4010-BBB8-7987D2276E72}">
  <ds:schemaRefs>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f28c3122-23ed-41f7-9d80-e7e2678463b9"/>
    <ds:schemaRef ds:uri="3768cb26-d9cc-4531-bb7f-77d82903be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TotalTime>
  <Words>1648</Words>
  <Application>Microsoft Office PowerPoint</Application>
  <PresentationFormat>Widescreen</PresentationFormat>
  <Paragraphs>145</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Open Sans</vt:lpstr>
      <vt:lpstr>Segoe UI</vt:lpstr>
      <vt:lpstr>Office Theme</vt:lpstr>
      <vt:lpstr>Simple tools and accessible help ensures Real-Time Virtual Support can wrap care around rural patients</vt:lpstr>
      <vt:lpstr>PowerPoint Presentation</vt:lpstr>
      <vt:lpstr>PowerPoint Presentation</vt:lpstr>
      <vt:lpstr>Traditional Model</vt:lpstr>
      <vt:lpstr>Since RTVS was launched</vt:lpstr>
      <vt:lpstr>How did we get here?</vt:lpstr>
      <vt:lpstr>How did we get here? </vt:lpstr>
      <vt:lpstr>What has made it work?</vt:lpstr>
      <vt:lpstr>What has made it work?</vt:lpstr>
      <vt:lpstr>What has made it work?</vt:lpstr>
      <vt:lpstr>PowerPoint Presentation</vt:lpstr>
      <vt:lpstr>PowerPoint Presentation</vt:lpstr>
      <vt:lpstr>PowerPoint Presentation</vt:lpstr>
      <vt:lpstr>PowerPoint Presentation</vt:lpstr>
      <vt:lpstr>Tech milestones</vt:lpstr>
      <vt:lpstr>Peer pathway case studies</vt:lpstr>
      <vt:lpstr>Case study: Older woman with pulmonary fibrosis, hypertension and COVID-19 during Delta wave. </vt:lpstr>
      <vt:lpstr>Case study 2: Family arrives into ER with baby in cardiac arrest</vt:lpstr>
      <vt:lpstr>Case study: Woman experiencing complications in labour needs transfer involving two ambulances, a boat and a flight. </vt:lpstr>
      <vt:lpstr>Case study: MaBAL helps with pre-term delivery at a rural site with obstetrical services and CHARLiE stabilizes 28-week baby for transfer.</vt:lpstr>
      <vt:lpstr>PowerPoint Presentation</vt:lpstr>
      <vt:lpstr>What’s possible?</vt:lpstr>
      <vt:lpstr>Bridging the digital divide - with NIRD</vt:lpstr>
      <vt:lpstr>Phase 1: Pilot complete</vt:lpstr>
      <vt:lpstr>Phase 1: Pilot complete</vt:lpstr>
      <vt:lpstr>Phase 1: Pilot complete</vt:lpstr>
      <vt:lpstr>Phase 1: Pilot complete</vt:lpstr>
      <vt:lpstr>Connection works</vt:lpstr>
      <vt:lpstr>Tie in with RTVS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Connop Price</dc:creator>
  <cp:lastModifiedBy>Tom Skinner</cp:lastModifiedBy>
  <cp:revision>1</cp:revision>
  <dcterms:created xsi:type="dcterms:W3CDTF">2023-08-03T19:34:36Z</dcterms:created>
  <dcterms:modified xsi:type="dcterms:W3CDTF">2023-11-16T17:22:24Z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0x0101001D3BC8D6EF9BCF47BA7D3A0FBA81B8D2</vt:lpwstr>
  </property>
  <property fmtid="{D5CDD505-2E9C-101B-9397-08002B2CF9AE}" pid="3" name="MediaServiceImageTags">
    <vt:lpwstr/>
  </property>
</Properties>
</file>